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7" r:id="rId2"/>
    <p:sldId id="524" r:id="rId3"/>
    <p:sldId id="256" r:id="rId4"/>
    <p:sldId id="526" r:id="rId5"/>
    <p:sldId id="541" r:id="rId6"/>
    <p:sldId id="542" r:id="rId7"/>
    <p:sldId id="540" r:id="rId8"/>
    <p:sldId id="577" r:id="rId9"/>
    <p:sldId id="566" r:id="rId10"/>
    <p:sldId id="568" r:id="rId11"/>
    <p:sldId id="569" r:id="rId12"/>
    <p:sldId id="567" r:id="rId13"/>
    <p:sldId id="527" r:id="rId14"/>
    <p:sldId id="529" r:id="rId15"/>
    <p:sldId id="530" r:id="rId16"/>
    <p:sldId id="531" r:id="rId17"/>
    <p:sldId id="532" r:id="rId18"/>
    <p:sldId id="533" r:id="rId19"/>
    <p:sldId id="536" r:id="rId20"/>
    <p:sldId id="543" r:id="rId21"/>
    <p:sldId id="537" r:id="rId22"/>
    <p:sldId id="544" r:id="rId23"/>
    <p:sldId id="545" r:id="rId24"/>
    <p:sldId id="547" r:id="rId25"/>
    <p:sldId id="546" r:id="rId26"/>
    <p:sldId id="555" r:id="rId27"/>
    <p:sldId id="538" r:id="rId28"/>
    <p:sldId id="549" r:id="rId29"/>
    <p:sldId id="551" r:id="rId30"/>
    <p:sldId id="548" r:id="rId31"/>
    <p:sldId id="556" r:id="rId32"/>
    <p:sldId id="557" r:id="rId33"/>
    <p:sldId id="558" r:id="rId34"/>
    <p:sldId id="570" r:id="rId35"/>
    <p:sldId id="559" r:id="rId36"/>
    <p:sldId id="552" r:id="rId37"/>
    <p:sldId id="571" r:id="rId38"/>
    <p:sldId id="561" r:id="rId39"/>
    <p:sldId id="581" r:id="rId40"/>
    <p:sldId id="578" r:id="rId41"/>
    <p:sldId id="554" r:id="rId42"/>
    <p:sldId id="560" r:id="rId43"/>
    <p:sldId id="264" r:id="rId44"/>
    <p:sldId id="534" r:id="rId45"/>
    <p:sldId id="528" r:id="rId46"/>
    <p:sldId id="580" r:id="rId47"/>
    <p:sldId id="579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84073" autoAdjust="0"/>
  </p:normalViewPr>
  <p:slideViewPr>
    <p:cSldViewPr snapToGrid="0">
      <p:cViewPr varScale="1">
        <p:scale>
          <a:sx n="96" d="100"/>
          <a:sy n="9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Chris Lima" userId="b5ea056ce2397b48" providerId="LiveId" clId="{89EBDE14-1B6E-4BD7-B88C-8CC3A3C2C557}"/>
    <pc:docChg chg="undo custSel addSld delSld modSld modShowInfo">
      <pc:chgData name="Chris Lima" userId="b5ea056ce2397b48" providerId="LiveId" clId="{89EBDE14-1B6E-4BD7-B88C-8CC3A3C2C557}" dt="2022-03-01T17:22:19.748" v="11" actId="1076"/>
      <pc:docMkLst>
        <pc:docMk/>
      </pc:docMkLst>
      <pc:sldChg chg="modSp mod">
        <pc:chgData name="Chris Lima" userId="b5ea056ce2397b48" providerId="LiveId" clId="{89EBDE14-1B6E-4BD7-B88C-8CC3A3C2C557}" dt="2022-03-01T17:21:05.158" v="0"/>
        <pc:sldMkLst>
          <pc:docMk/>
          <pc:sldMk cId="1975627203" sldId="257"/>
        </pc:sldMkLst>
        <pc:spChg chg="mod">
          <ac:chgData name="Chris Lima" userId="b5ea056ce2397b48" providerId="LiveId" clId="{89EBDE14-1B6E-4BD7-B88C-8CC3A3C2C557}" dt="2022-03-01T17:21:05.158" v="0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89EBDE14-1B6E-4BD7-B88C-8CC3A3C2C557}" dt="2022-03-01T17:22:19.748" v="11" actId="1076"/>
        <pc:sldMkLst>
          <pc:docMk/>
          <pc:sldMk cId="2100367408" sldId="528"/>
        </pc:sldMkLst>
        <pc:picChg chg="mod">
          <ac:chgData name="Chris Lima" userId="b5ea056ce2397b48" providerId="LiveId" clId="{89EBDE14-1B6E-4BD7-B88C-8CC3A3C2C557}" dt="2022-03-01T17:22:13.679" v="10" actId="1076"/>
          <ac:picMkLst>
            <pc:docMk/>
            <pc:sldMk cId="2100367408" sldId="528"/>
            <ac:picMk id="2" creationId="{3044B718-A216-274A-BD77-50B782A462D8}"/>
          </ac:picMkLst>
        </pc:picChg>
        <pc:picChg chg="mod">
          <ac:chgData name="Chris Lima" userId="b5ea056ce2397b48" providerId="LiveId" clId="{89EBDE14-1B6E-4BD7-B88C-8CC3A3C2C557}" dt="2022-03-01T17:22:19.748" v="11" actId="1076"/>
          <ac:picMkLst>
            <pc:docMk/>
            <pc:sldMk cId="2100367408" sldId="528"/>
            <ac:picMk id="3" creationId="{3A414A80-7E02-CA46-8539-71E3D051B6B2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4" creationId="{08430009-9B89-FF49-8099-A03BB3C83CEB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5" creationId="{FA23EE6D-A8B0-E542-B19A-2816FD02EFA9}"/>
          </ac:picMkLst>
        </pc:picChg>
        <pc:picChg chg="mod">
          <ac:chgData name="Chris Lima" userId="b5ea056ce2397b48" providerId="LiveId" clId="{89EBDE14-1B6E-4BD7-B88C-8CC3A3C2C557}" dt="2022-03-01T17:21:56.229" v="8" actId="1076"/>
          <ac:picMkLst>
            <pc:docMk/>
            <pc:sldMk cId="2100367408" sldId="528"/>
            <ac:picMk id="6" creationId="{913E2B2A-1BD0-074C-8CB5-40D5569FB7CA}"/>
          </ac:picMkLst>
        </pc:picChg>
        <pc:picChg chg="mod">
          <ac:chgData name="Chris Lima" userId="b5ea056ce2397b48" providerId="LiveId" clId="{89EBDE14-1B6E-4BD7-B88C-8CC3A3C2C557}" dt="2022-03-01T17:22:01.521" v="9" actId="1076"/>
          <ac:picMkLst>
            <pc:docMk/>
            <pc:sldMk cId="2100367408" sldId="528"/>
            <ac:picMk id="7" creationId="{40CAF1CD-7C3C-4040-AD64-EF3C20B5C29B}"/>
          </ac:picMkLst>
        </pc:picChg>
      </pc:sldChg>
      <pc:sldChg chg="add del">
        <pc:chgData name="Chris Lima" userId="b5ea056ce2397b48" providerId="LiveId" clId="{89EBDE14-1B6E-4BD7-B88C-8CC3A3C2C557}" dt="2022-03-01T17:21:33.198" v="4" actId="47"/>
        <pc:sldMkLst>
          <pc:docMk/>
          <pc:sldMk cId="2818697972" sldId="553"/>
        </pc:sldMkLst>
      </pc:sldChg>
      <pc:sldChg chg="modSp mod">
        <pc:chgData name="Chris Lima" userId="b5ea056ce2397b48" providerId="LiveId" clId="{89EBDE14-1B6E-4BD7-B88C-8CC3A3C2C557}" dt="2022-03-01T17:21:39.739" v="6" actId="5793"/>
        <pc:sldMkLst>
          <pc:docMk/>
          <pc:sldMk cId="902548515" sldId="579"/>
        </pc:sldMkLst>
        <pc:spChg chg="mod">
          <ac:chgData name="Chris Lima" userId="b5ea056ce2397b48" providerId="LiveId" clId="{89EBDE14-1B6E-4BD7-B88C-8CC3A3C2C557}" dt="2022-03-01T17:21:39.739" v="6" actId="5793"/>
          <ac:spMkLst>
            <pc:docMk/>
            <pc:sldMk cId="902548515" sldId="579"/>
            <ac:spMk id="12" creationId="{5899A09A-9AB5-2D4C-9434-9593C8E45011}"/>
          </ac:spMkLst>
        </pc:spChg>
      </pc:sldChg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Phyllipe Lima" userId="afbdb2a7827722fd" providerId="LiveId" clId="{B612CAA7-9304-4B46-91D5-688BF560492F}"/>
    <pc:docChg chg="custSel modSld">
      <pc:chgData name="Phyllipe Lima" userId="afbdb2a7827722fd" providerId="LiveId" clId="{B612CAA7-9304-4B46-91D5-688BF560492F}" dt="2021-08-04T21:19:12.654" v="3" actId="1076"/>
      <pc:docMkLst>
        <pc:docMk/>
      </pc:docMkLst>
      <pc:sldChg chg="addSp delSp modSp mod">
        <pc:chgData name="Phyllipe Lima" userId="afbdb2a7827722fd" providerId="LiveId" clId="{B612CAA7-9304-4B46-91D5-688BF560492F}" dt="2021-08-04T21:19:12.654" v="3" actId="1076"/>
        <pc:sldMkLst>
          <pc:docMk/>
          <pc:sldMk cId="3478377794" sldId="533"/>
        </pc:sldMkLst>
        <pc:picChg chg="del">
          <ac:chgData name="Phyllipe Lima" userId="afbdb2a7827722fd" providerId="LiveId" clId="{B612CAA7-9304-4B46-91D5-688BF560492F}" dt="2021-08-04T21:18:51.682" v="0" actId="478"/>
          <ac:picMkLst>
            <pc:docMk/>
            <pc:sldMk cId="3478377794" sldId="533"/>
            <ac:picMk id="2" creationId="{538674AE-DCB0-6F45-8AA5-644590945761}"/>
          </ac:picMkLst>
        </pc:picChg>
        <pc:picChg chg="add mod">
          <ac:chgData name="Phyllipe Lima" userId="afbdb2a7827722fd" providerId="LiveId" clId="{B612CAA7-9304-4B46-91D5-688BF560492F}" dt="2021-08-04T21:19:12.654" v="3" actId="1076"/>
          <ac:picMkLst>
            <pc:docMk/>
            <pc:sldMk cId="3478377794" sldId="533"/>
            <ac:picMk id="1026" creationId="{A8DC31E1-E914-4240-B8D8-D6CC97195F94}"/>
          </ac:picMkLst>
        </pc:picChg>
      </pc:sldChg>
    </pc:docChg>
  </pc:docChgLst>
  <pc:docChgLst>
    <pc:chgData name="Chris Lima" userId="b5ea056ce2397b48" providerId="LiveId" clId="{5B893351-52EA-40AF-BD16-10DF824D8121}"/>
    <pc:docChg chg="modSld">
      <pc:chgData name="Chris Lima" userId="b5ea056ce2397b48" providerId="LiveId" clId="{5B893351-52EA-40AF-BD16-10DF824D8121}" dt="2023-02-12T12:46:22.605" v="0" actId="20577"/>
      <pc:docMkLst>
        <pc:docMk/>
      </pc:docMkLst>
      <pc:sldChg chg="modSp mod">
        <pc:chgData name="Chris Lima" userId="b5ea056ce2397b48" providerId="LiveId" clId="{5B893351-52EA-40AF-BD16-10DF824D8121}" dt="2023-02-12T12:46:22.605" v="0" actId="20577"/>
        <pc:sldMkLst>
          <pc:docMk/>
          <pc:sldMk cId="2499358370" sldId="531"/>
        </pc:sldMkLst>
        <pc:spChg chg="mod">
          <ac:chgData name="Chris Lima" userId="b5ea056ce2397b48" providerId="LiveId" clId="{5B893351-52EA-40AF-BD16-10DF824D8121}" dt="2023-02-12T12:46:22.605" v="0" actId="20577"/>
          <ac:spMkLst>
            <pc:docMk/>
            <pc:sldMk cId="2499358370" sldId="531"/>
            <ac:spMk id="9" creationId="{1D23A1FA-6628-E442-ACAC-2B8667183388}"/>
          </ac:spMkLst>
        </pc:spChg>
      </pc:sldChg>
    </pc:docChg>
  </pc:docChgLst>
  <pc:docChgLst>
    <pc:chgData name="Phyllipe Lima" userId="afbdb2a7827722fd" providerId="LiveId" clId="{2249481E-2F26-E34C-8D4A-1CF81697D60D}"/>
    <pc:docChg chg="undo custSel addSld delSld modSld">
      <pc:chgData name="Phyllipe Lima" userId="afbdb2a7827722fd" providerId="LiveId" clId="{2249481E-2F26-E34C-8D4A-1CF81697D60D}" dt="2020-07-09T00:37:00.581" v="160"/>
      <pc:docMkLst>
        <pc:docMk/>
      </pc:docMkLst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94058921" sldId="256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94058921" sldId="256"/>
            <ac:spMk id="11" creationId="{6C2997EE-0889-44C3-AC0D-18F26AC9AAAB}"/>
          </ac:spMkLst>
        </pc:spChg>
      </pc:sldChg>
      <pc:sldChg chg="delSp modSp">
        <pc:chgData name="Phyllipe Lima" userId="afbdb2a7827722fd" providerId="LiveId" clId="{2249481E-2F26-E34C-8D4A-1CF81697D60D}" dt="2020-07-09T00:26:28.442" v="153" actId="14100"/>
        <pc:sldMkLst>
          <pc:docMk/>
          <pc:sldMk cId="1975627203" sldId="257"/>
        </pc:sldMkLst>
        <pc:spChg chg="mod">
          <ac:chgData name="Phyllipe Lima" userId="afbdb2a7827722fd" providerId="LiveId" clId="{2249481E-2F26-E34C-8D4A-1CF81697D60D}" dt="2020-07-09T00:26:28.442" v="153" actId="14100"/>
          <ac:spMkLst>
            <pc:docMk/>
            <pc:sldMk cId="1975627203" sldId="257"/>
            <ac:spMk id="2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17:21.583" v="67" actId="478"/>
          <ac:picMkLst>
            <pc:docMk/>
            <pc:sldMk cId="1975627203" sldId="257"/>
            <ac:picMk id="6" creationId="{83A484EB-E316-4788-9A29-1E9E278E486E}"/>
          </ac:picMkLst>
        </pc:pic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00088080" sldId="258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512474449" sldId="25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512474449" sldId="259"/>
            <ac:spMk id="11" creationId="{6C2997EE-0889-44C3-AC0D-18F26AC9AAAB}"/>
          </ac:spMkLst>
        </pc:spChg>
      </pc:sldChg>
      <pc:sldChg chg="addSp delSp modSp del">
        <pc:chgData name="Phyllipe Lima" userId="afbdb2a7827722fd" providerId="LiveId" clId="{2249481E-2F26-E34C-8D4A-1CF81697D60D}" dt="2020-07-09T00:24:36.075" v="90" actId="2696"/>
        <pc:sldMkLst>
          <pc:docMk/>
          <pc:sldMk cId="1708451728" sldId="25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4" creationId="{AEE01558-9F0B-D448-A45A-F5B580AF05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08451728" sldId="25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08451728" sldId="259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08451728" sldId="259"/>
            <ac:spMk id="10" creationId="{3DBF7F82-9D49-7142-8DBF-3D65CA2A006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632366433" sldId="26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632366433" sldId="260"/>
            <ac:spMk id="11" creationId="{6C2997EE-0889-44C3-AC0D-18F26AC9AAAB}"/>
          </ac:spMkLst>
        </pc:spChg>
      </pc:sldChg>
      <pc:sldChg chg="addSp delSp modSp add del setBg delDesignElem">
        <pc:chgData name="Phyllipe Lima" userId="afbdb2a7827722fd" providerId="LiveId" clId="{2249481E-2F26-E34C-8D4A-1CF81697D60D}" dt="2020-07-09T00:26:32.031" v="154" actId="2696"/>
        <pc:sldMkLst>
          <pc:docMk/>
          <pc:sldMk cId="1721155774" sldId="261"/>
        </pc:sldMkLst>
        <pc:spChg chg="mod">
          <ac:chgData name="Phyllipe Lima" userId="afbdb2a7827722fd" providerId="LiveId" clId="{2249481E-2F26-E34C-8D4A-1CF81697D60D}" dt="2020-07-09T00:26:15.607" v="151" actId="14100"/>
          <ac:spMkLst>
            <pc:docMk/>
            <pc:sldMk cId="1721155774" sldId="261"/>
            <ac:spMk id="2" creationId="{0F99285D-879F-EF47-82A5-1D1E1BA099F4}"/>
          </ac:spMkLst>
        </pc:spChg>
        <pc:spChg chg="del">
          <ac:chgData name="Phyllipe Lima" userId="afbdb2a7827722fd" providerId="LiveId" clId="{2249481E-2F26-E34C-8D4A-1CF81697D60D}" dt="2020-07-09T00:26:00.299" v="139" actId="478"/>
          <ac:spMkLst>
            <pc:docMk/>
            <pc:sldMk cId="1721155774" sldId="261"/>
            <ac:spMk id="3" creationId="{C8FEACF3-2384-0F4C-B2C6-AD5636044F64}"/>
          </ac:spMkLst>
        </pc:spChg>
        <pc:spChg chg="add del mod">
          <ac:chgData name="Phyllipe Lima" userId="afbdb2a7827722fd" providerId="LiveId" clId="{2249481E-2F26-E34C-8D4A-1CF81697D60D}" dt="2020-07-09T00:26:02.566" v="140" actId="478"/>
          <ac:spMkLst>
            <pc:docMk/>
            <pc:sldMk cId="1721155774" sldId="261"/>
            <ac:spMk id="7" creationId="{8C87CD9D-CA40-4B40-9CB8-8B8D0E17A221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2" creationId="{41F18803-BE79-4916-AE6B-5DE238B367F0}"/>
          </ac:spMkLst>
        </pc:spChg>
        <pc:spChg chg="del">
          <ac:chgData name="Phyllipe Lima" userId="afbdb2a7827722fd" providerId="LiveId" clId="{2249481E-2F26-E34C-8D4A-1CF81697D60D}" dt="2020-07-09T00:25:49.391" v="135"/>
          <ac:spMkLst>
            <pc:docMk/>
            <pc:sldMk cId="1721155774" sldId="261"/>
            <ac:spMk id="33" creationId="{C15229F3-7A2E-4558-98FE-7A5F69409DCE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699782353" sldId="26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699782353" sldId="26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4343440" sldId="26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4343440" sldId="263"/>
            <ac:spMk id="11" creationId="{6C2997EE-0889-44C3-AC0D-18F26AC9AAAB}"/>
          </ac:spMkLst>
        </pc:spChg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4133445047" sldId="264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250486325" sldId="265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1110133850" sldId="266"/>
        </pc:sldMkLst>
      </pc:sldChg>
      <pc:sldChg chg="add setBg">
        <pc:chgData name="Phyllipe Lima" userId="afbdb2a7827722fd" providerId="LiveId" clId="{2249481E-2F26-E34C-8D4A-1CF81697D60D}" dt="2020-07-09T00:24:45.666" v="127"/>
        <pc:sldMkLst>
          <pc:docMk/>
          <pc:sldMk cId="384457489" sldId="267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70434410" sldId="26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70434410" sldId="26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3713424369" sldId="26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3713424369" sldId="26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292777592" sldId="27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292777592" sldId="270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1482402446" sldId="272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1482402446" sldId="272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4082388420" sldId="273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4082388420" sldId="273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010059622" sldId="274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010059622" sldId="274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512136886" sldId="276"/>
        </pc:sldMkLst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428962430" sldId="277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428962430" sldId="277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36531548" sldId="278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36531548" sldId="278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849021177" sldId="279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849021177" sldId="279"/>
            <ac:spMk id="11" creationId="{6C2997EE-0889-44C3-AC0D-18F26AC9AAAB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514192459" sldId="280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514192459" sldId="280"/>
            <ac:spMk id="11" creationId="{6C2997EE-0889-44C3-AC0D-18F26AC9AAAB}"/>
          </ac:spMkLst>
        </pc:spChg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419289077" sldId="281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683723825" sldId="282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1263650788" sldId="283"/>
        </pc:sldMkLst>
      </pc:sldChg>
      <pc:sldChg chg="add">
        <pc:chgData name="Phyllipe Lima" userId="afbdb2a7827722fd" providerId="LiveId" clId="{2249481E-2F26-E34C-8D4A-1CF81697D60D}" dt="2020-07-09T00:24:45.666" v="127"/>
        <pc:sldMkLst>
          <pc:docMk/>
          <pc:sldMk cId="3942078311" sldId="285"/>
        </pc:sldMkLst>
      </pc:sldChg>
      <pc:sldChg chg="addSp delSp modSp add">
        <pc:chgData name="Phyllipe Lima" userId="afbdb2a7827722fd" providerId="LiveId" clId="{2249481E-2F26-E34C-8D4A-1CF81697D60D}" dt="2020-07-09T00:36:52.957" v="159"/>
        <pc:sldMkLst>
          <pc:docMk/>
          <pc:sldMk cId="3279812325" sldId="286"/>
        </pc:sldMkLst>
        <pc:spChg chg="add del mod">
          <ac:chgData name="Phyllipe Lima" userId="afbdb2a7827722fd" providerId="LiveId" clId="{2249481E-2F26-E34C-8D4A-1CF81697D60D}" dt="2020-07-09T00:36:52.957" v="159"/>
          <ac:spMkLst>
            <pc:docMk/>
            <pc:sldMk cId="3279812325" sldId="286"/>
            <ac:spMk id="3" creationId="{573F7177-5310-3845-9E3F-B3E78281A593}"/>
          </ac:spMkLst>
        </pc:spChg>
      </pc:sldChg>
      <pc:sldChg chg="add del">
        <pc:chgData name="Phyllipe Lima" userId="afbdb2a7827722fd" providerId="LiveId" clId="{2249481E-2F26-E34C-8D4A-1CF81697D60D}" dt="2020-07-09T00:25:16.917" v="128" actId="2696"/>
        <pc:sldMkLst>
          <pc:docMk/>
          <pc:sldMk cId="3331178614" sldId="287"/>
        </pc:sldMkLst>
      </pc:sldChg>
      <pc:sldChg chg="addSp delSp modSp del">
        <pc:chgData name="Phyllipe Lima" userId="afbdb2a7827722fd" providerId="LiveId" clId="{2249481E-2F26-E34C-8D4A-1CF81697D60D}" dt="2020-07-09T00:23:25.315" v="73" actId="2696"/>
        <pc:sldMkLst>
          <pc:docMk/>
          <pc:sldMk cId="1792216109" sldId="3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4" creationId="{3C250399-01A8-4A4E-938E-925406410F5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792216109" sldId="3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792216109" sldId="3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792216109" sldId="304"/>
            <ac:spMk id="10" creationId="{8B44EA44-7447-5B43-BA05-C417351EDC7B}"/>
          </ac:spMkLst>
        </pc:spChg>
      </pc:sldChg>
      <pc:sldChg chg="addSp delSp modSp del">
        <pc:chgData name="Phyllipe Lima" userId="afbdb2a7827722fd" providerId="LiveId" clId="{2249481E-2F26-E34C-8D4A-1CF81697D60D}" dt="2020-07-09T00:23:27.207" v="74" actId="2696"/>
        <pc:sldMkLst>
          <pc:docMk/>
          <pc:sldMk cId="3771346874" sldId="41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3" creationId="{7E0F1E1F-035E-4A4F-90A2-A020CB32DF3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771346874" sldId="418"/>
            <ac:spMk id="4" creationId="{F83DC933-12F7-2F47-9B5D-3FB409F72D1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771346874" sldId="41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771346874" sldId="41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454" v="92" actId="2696"/>
        <pc:sldMkLst>
          <pc:docMk/>
          <pc:sldMk cId="3446036793" sldId="41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2" creationId="{69FE41A5-853A-4340-86B1-ECCF7C1F097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46036793" sldId="419"/>
            <ac:spMk id="3" creationId="{29BBD585-AA40-E74D-B697-95FCE05C32B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46036793" sldId="41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46036793" sldId="41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7.048" v="91" actId="2696"/>
        <pc:sldMkLst>
          <pc:docMk/>
          <pc:sldMk cId="387221321" sldId="42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2" creationId="{4529E181-51CE-4847-988B-189E084DE65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87221321" sldId="420"/>
            <ac:spMk id="4" creationId="{2C749693-9FA2-EB4D-84E8-2F17DCEEEFD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87221321" sldId="42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87221321" sldId="42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035" v="94" actId="2696"/>
        <pc:sldMkLst>
          <pc:docMk/>
          <pc:sldMk cId="214910676" sldId="42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4" creationId="{E82F051C-8DA4-B648-A60A-53563CE1F7F7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14910676" sldId="42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14910676" sldId="42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14910676" sldId="428"/>
            <ac:spMk id="10" creationId="{87FF269C-13F5-DA40-8EF6-409FAAAAE5A4}"/>
          </ac:spMkLst>
        </pc:spChg>
      </pc:sldChg>
      <pc:sldChg chg="del">
        <pc:chgData name="Phyllipe Lima" userId="afbdb2a7827722fd" providerId="LiveId" clId="{2249481E-2F26-E34C-8D4A-1CF81697D60D}" dt="2020-07-09T00:23:20.651" v="71" actId="2696"/>
        <pc:sldMkLst>
          <pc:docMk/>
          <pc:sldMk cId="1671483140" sldId="483"/>
        </pc:sldMkLst>
      </pc:sldChg>
      <pc:sldChg chg="addSp delSp modSp del">
        <pc:chgData name="Phyllipe Lima" userId="afbdb2a7827722fd" providerId="LiveId" clId="{2249481E-2F26-E34C-8D4A-1CF81697D60D}" dt="2020-07-09T00:24:37.845" v="93" actId="2696"/>
        <pc:sldMkLst>
          <pc:docMk/>
          <pc:sldMk cId="3120706165" sldId="48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3" creationId="{31CB08C1-1B47-B941-A6DF-027055612EC7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120706165" sldId="484"/>
            <ac:spMk id="4" creationId="{16B6D725-15B6-6C4D-ACC1-D579223F5E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120706165" sldId="48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120706165" sldId="48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8.188" v="95" actId="2696"/>
        <pc:sldMkLst>
          <pc:docMk/>
          <pc:sldMk cId="129562909" sldId="48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4" creationId="{9DB21E35-E686-1449-887D-2FB923F7E4C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29562909" sldId="48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29562909" sldId="48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29562909" sldId="485"/>
            <ac:spMk id="9" creationId="{7BE2F04E-387E-6844-AC94-A35A7111AB3D}"/>
          </ac:spMkLst>
        </pc:spChg>
      </pc:sldChg>
      <pc:sldChg chg="addSp delSp modSp del">
        <pc:chgData name="Phyllipe Lima" userId="afbdb2a7827722fd" providerId="LiveId" clId="{2249481E-2F26-E34C-8D4A-1CF81697D60D}" dt="2020-07-09T00:24:38.569" v="96" actId="2696"/>
        <pc:sldMkLst>
          <pc:docMk/>
          <pc:sldMk cId="3569439164" sldId="486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69439164" sldId="48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69439164" sldId="486"/>
            <ac:spMk id="9" creationId="{7BD15C51-D020-BE45-921F-240234445AC6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69439164" sldId="486"/>
            <ac:spMk id="10" creationId="{C620EFA9-EAA2-CF4B-9AFF-1172FA1DDBA9}"/>
          </ac:spMkLst>
        </pc:spChg>
      </pc:sldChg>
      <pc:sldChg chg="addSp delSp modSp del">
        <pc:chgData name="Phyllipe Lima" userId="afbdb2a7827722fd" providerId="LiveId" clId="{2249481E-2F26-E34C-8D4A-1CF81697D60D}" dt="2020-07-09T00:24:38.791" v="97" actId="2696"/>
        <pc:sldMkLst>
          <pc:docMk/>
          <pc:sldMk cId="893454286" sldId="48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4" creationId="{AC146B93-95A9-4444-965C-AB69B45F156B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893454286" sldId="48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893454286" sldId="48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893454286" sldId="487"/>
            <ac:spMk id="10" creationId="{E08688F7-B980-6749-8E3C-C23A5F091116}"/>
          </ac:spMkLst>
        </pc:spChg>
      </pc:sldChg>
      <pc:sldChg chg="addSp delSp modSp del">
        <pc:chgData name="Phyllipe Lima" userId="afbdb2a7827722fd" providerId="LiveId" clId="{2249481E-2F26-E34C-8D4A-1CF81697D60D}" dt="2020-07-09T00:24:38.903" v="98" actId="2696"/>
        <pc:sldMkLst>
          <pc:docMk/>
          <pc:sldMk cId="1529101831" sldId="488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1529101831" sldId="48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529101831" sldId="488"/>
            <ac:spMk id="9" creationId="{CA4DB74F-23D6-E042-9FE3-32FA75253945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529101831" sldId="488"/>
            <ac:spMk id="10" creationId="{E3AD985D-D9EA-8B40-9056-2A5FBC597EE8}"/>
          </ac:spMkLst>
        </pc:spChg>
      </pc:sldChg>
      <pc:sldChg chg="addSp delSp modSp del">
        <pc:chgData name="Phyllipe Lima" userId="afbdb2a7827722fd" providerId="LiveId" clId="{2249481E-2F26-E34C-8D4A-1CF81697D60D}" dt="2020-07-09T00:24:39.373" v="99" actId="2696"/>
        <pc:sldMkLst>
          <pc:docMk/>
          <pc:sldMk cId="4231870823" sldId="48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2" creationId="{1DABAE6E-3E00-A145-8AE4-EF74E6C5094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231870823" sldId="489"/>
            <ac:spMk id="4" creationId="{0F9BECBF-FD55-A847-896A-16D4B16C07D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231870823" sldId="48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231870823" sldId="48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39.744" v="100" actId="2696"/>
        <pc:sldMkLst>
          <pc:docMk/>
          <pc:sldMk cId="3081964968" sldId="49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2" creationId="{7F18513D-5169-8247-8C32-A56B23FE521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81964968" sldId="490"/>
            <ac:spMk id="4" creationId="{E4313D76-D986-9F43-9A9E-CE5EA74F5154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81964968" sldId="49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81964968" sldId="49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058" v="101" actId="2696"/>
        <pc:sldMkLst>
          <pc:docMk/>
          <pc:sldMk cId="738212035" sldId="49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2" creationId="{4E441D26-C734-534D-BE25-4FA068D4DD84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38212035" sldId="491"/>
            <ac:spMk id="3" creationId="{7BB0D051-B0E5-F24A-8C84-5231CB0C30A6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38212035" sldId="49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38212035" sldId="49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0.422" v="102" actId="2696"/>
        <pc:sldMkLst>
          <pc:docMk/>
          <pc:sldMk cId="2359821670" sldId="492"/>
        </pc:sldMkLst>
        <pc:spChg chg="mod">
          <ac:chgData name="Phyllipe Lima" userId="afbdb2a7827722fd" providerId="LiveId" clId="{2249481E-2F26-E34C-8D4A-1CF81697D60D}" dt="2020-07-09T00:23:42.374" v="89" actId="14100"/>
          <ac:spMkLst>
            <pc:docMk/>
            <pc:sldMk cId="2359821670" sldId="492"/>
            <ac:spMk id="3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4" creationId="{2010F07C-12BD-204E-8587-DB0331333AAC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59821670" sldId="49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59821670" sldId="49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59821670" sldId="492"/>
            <ac:spMk id="9" creationId="{F2A91A52-0BE2-8B49-8461-FA2FA8610D9E}"/>
          </ac:spMkLst>
        </pc:spChg>
      </pc:sldChg>
      <pc:sldChg chg="addSp delSp modSp del">
        <pc:chgData name="Phyllipe Lima" userId="afbdb2a7827722fd" providerId="LiveId" clId="{2249481E-2F26-E34C-8D4A-1CF81697D60D}" dt="2020-07-09T00:24:40.718" v="103" actId="2696"/>
        <pc:sldMkLst>
          <pc:docMk/>
          <pc:sldMk cId="2532053174" sldId="49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3" creationId="{EF196DA1-254D-C545-9E93-E7948657F7D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532053174" sldId="494"/>
            <ac:spMk id="4" creationId="{FBD7C107-02D2-4143-ABFA-112D2BEE0A9F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532053174" sldId="49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532053174" sldId="494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022" v="104" actId="2696"/>
        <pc:sldMkLst>
          <pc:docMk/>
          <pc:sldMk cId="754795190" sldId="49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3" creationId="{3782516E-46E9-DE4A-BFB7-27DE345453F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754795190" sldId="495"/>
            <ac:spMk id="4" creationId="{916B714B-0888-5D4D-9A5E-265E07A7543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754795190" sldId="49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754795190" sldId="495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555" v="82" actId="2696"/>
        <pc:sldMkLst>
          <pc:docMk/>
          <pc:sldMk cId="3615565449" sldId="49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3" creationId="{492D8069-A21F-EB4A-9927-40E8B4E03B81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615565449" sldId="496"/>
            <ac:spMk id="4" creationId="{92C2F5FD-55C4-194A-B785-3D61C876EAE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615565449" sldId="49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615565449" sldId="49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3.741" v="83" actId="2696"/>
        <pc:sldMkLst>
          <pc:docMk/>
          <pc:sldMk cId="3074267071" sldId="497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3" creationId="{DD5A4FEB-95EC-0A4B-8110-6D43247AD14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074267071" sldId="49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074267071" sldId="49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074267071" sldId="497"/>
            <ac:spMk id="9" creationId="{FCC92606-4E63-8943-9F9B-9F938B75042B}"/>
          </ac:spMkLst>
        </pc:spChg>
      </pc:sldChg>
      <pc:sldChg chg="addSp delSp modSp del">
        <pc:chgData name="Phyllipe Lima" userId="afbdb2a7827722fd" providerId="LiveId" clId="{2249481E-2F26-E34C-8D4A-1CF81697D60D}" dt="2020-07-09T00:23:33.906" v="84" actId="2696"/>
        <pc:sldMkLst>
          <pc:docMk/>
          <pc:sldMk cId="3947589478" sldId="49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3" creationId="{13645D00-3AEF-024D-A125-04208F172CE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947589478" sldId="498"/>
            <ac:spMk id="4" creationId="{02EBEB47-2F32-6840-AACA-AC26D1F8F33A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947589478" sldId="49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947589478" sldId="49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228" v="105" actId="2696"/>
        <pc:sldMkLst>
          <pc:docMk/>
          <pc:sldMk cId="2461572307" sldId="49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3" creationId="{8CECBCAA-36A8-B540-A3C9-91A777B6A683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461572307" sldId="499"/>
            <ac:spMk id="4" creationId="{0A16838F-4648-1141-9D80-67E9491DE162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461572307" sldId="49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461572307" sldId="499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390" v="106" actId="2696"/>
        <pc:sldMkLst>
          <pc:docMk/>
          <pc:sldMk cId="2048039970" sldId="500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3" creationId="{1860CF35-DF41-4646-A6C9-D48FF6429519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048039970" sldId="500"/>
            <ac:spMk id="4" creationId="{08CC0900-629C-A344-A62F-BACDA7EE5CC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048039970" sldId="500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048039970" sldId="500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718" v="107" actId="2696"/>
        <pc:sldMkLst>
          <pc:docMk/>
          <pc:sldMk cId="2925144166" sldId="501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3" creationId="{C3D938FD-0247-D547-9B05-CE386D3886C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925144166" sldId="501"/>
            <ac:spMk id="4" creationId="{7CD09F20-D97E-C245-A30F-6FE949139939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925144166" sldId="501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925144166" sldId="501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4:41.918" v="108" actId="2696"/>
        <pc:sldMkLst>
          <pc:docMk/>
          <pc:sldMk cId="3482570467" sldId="502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4" creationId="{053DFFBA-6E7A-9547-9E24-22561799EAC5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482570467" sldId="502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482570467" sldId="502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482570467" sldId="502"/>
            <ac:spMk id="11" creationId="{113A9685-B373-FA49-84F1-CF995C3DE0A7}"/>
          </ac:spMkLst>
        </pc:spChg>
      </pc:sldChg>
      <pc:sldChg chg="addSp delSp modSp del">
        <pc:chgData name="Phyllipe Lima" userId="afbdb2a7827722fd" providerId="LiveId" clId="{2249481E-2F26-E34C-8D4A-1CF81697D60D}" dt="2020-07-09T00:23:31.148" v="78" actId="2696"/>
        <pc:sldMkLst>
          <pc:docMk/>
          <pc:sldMk cId="3513124304" sldId="503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3" creationId="{D12679DC-2AEA-904E-8CE8-56609B55255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513124304" sldId="503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513124304" sldId="503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513124304" sldId="503"/>
            <ac:spMk id="11" creationId="{2AE0EFC7-3E5D-F849-8C8B-6710827468BD}"/>
          </ac:spMkLst>
        </pc:spChg>
      </pc:sldChg>
      <pc:sldChg chg="addSp delSp modSp del">
        <pc:chgData name="Phyllipe Lima" userId="afbdb2a7827722fd" providerId="LiveId" clId="{2249481E-2F26-E34C-8D4A-1CF81697D60D}" dt="2020-07-09T00:23:30.581" v="77" actId="2696"/>
        <pc:sldMkLst>
          <pc:docMk/>
          <pc:sldMk cId="477311540" sldId="504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4" creationId="{A45F5FAA-BCDB-A24A-8150-31D4F4932BA8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77311540" sldId="504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77311540" sldId="504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77311540" sldId="504"/>
            <ac:spMk id="9" creationId="{7A031E44-D507-C04A-862C-C6D3E51EC84E}"/>
          </ac:spMkLst>
        </pc:spChg>
      </pc:sldChg>
      <pc:sldChg chg="addSp delSp modSp del">
        <pc:chgData name="Phyllipe Lima" userId="afbdb2a7827722fd" providerId="LiveId" clId="{2249481E-2F26-E34C-8D4A-1CF81697D60D}" dt="2020-07-09T00:23:31.352" v="79" actId="2696"/>
        <pc:sldMkLst>
          <pc:docMk/>
          <pc:sldMk cId="1434910744" sldId="505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3" creationId="{79D0FE27-1A4F-834A-B071-11A7628CB7A0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1434910744" sldId="505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1434910744" sldId="505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1434910744" sldId="505"/>
            <ac:spMk id="9" creationId="{A6AD0241-9043-4244-9860-0C0881956E31}"/>
          </ac:spMkLst>
        </pc:spChg>
      </pc:sldChg>
      <pc:sldChg chg="addSp delSp modSp del">
        <pc:chgData name="Phyllipe Lima" userId="afbdb2a7827722fd" providerId="LiveId" clId="{2249481E-2F26-E34C-8D4A-1CF81697D60D}" dt="2020-07-09T00:23:31.529" v="80" actId="2696"/>
        <pc:sldMkLst>
          <pc:docMk/>
          <pc:sldMk cId="320858816" sldId="506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3" creationId="{D5FE9014-FA7C-F24D-8376-68C76CFAA35F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320858816" sldId="506"/>
            <ac:spMk id="4" creationId="{0ED8E551-B6AB-2543-9599-3C28E080903E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320858816" sldId="506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320858816" sldId="506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31.684" v="81" actId="2696"/>
        <pc:sldMkLst>
          <pc:docMk/>
          <pc:sldMk cId="2268130892" sldId="507"/>
        </pc:sldMkLst>
        <pc:spChg chg="del">
          <ac:chgData name="Phyllipe Lima" userId="afbdb2a7827722fd" providerId="LiveId" clId="{2249481E-2F26-E34C-8D4A-1CF81697D60D}" dt="2020-07-09T00:22:39.742" v="68"/>
          <ac:spMkLst>
            <pc:docMk/>
            <pc:sldMk cId="2268130892" sldId="507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6" creationId="{3959E6A8-C362-429C-AC1C-5AE5D4AFD5EC}"/>
          </ac:spMkLst>
        </pc:spChg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268130892" sldId="507"/>
            <ac:spMk id="9" creationId="{74760B84-B921-B247-BAE0-EC595DC392DB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268130892" sldId="507"/>
            <ac:spMk id="12" creationId="{4FE34613-98D7-7B44-8DDE-5EDB6639C9F7}"/>
          </ac:spMkLst>
        </pc:spChg>
      </pc:sldChg>
      <pc:sldChg chg="addSp delSp modSp del">
        <pc:chgData name="Phyllipe Lima" userId="afbdb2a7827722fd" providerId="LiveId" clId="{2249481E-2F26-E34C-8D4A-1CF81697D60D}" dt="2020-07-09T00:23:29.519" v="76" actId="2696"/>
        <pc:sldMkLst>
          <pc:docMk/>
          <pc:sldMk cId="4143148107" sldId="508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3" creationId="{9C027105-8115-844B-851F-07328EC4B39D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4143148107" sldId="508"/>
            <ac:spMk id="4" creationId="{7765A3C8-B26B-9F43-A5F5-1A3830A78EF1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4143148107" sldId="508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4143148107" sldId="508"/>
            <ac:spMk id="6" creationId="{3959E6A8-C362-429C-AC1C-5AE5D4AFD5EC}"/>
          </ac:spMkLst>
        </pc:spChg>
      </pc:sldChg>
      <pc:sldChg chg="addSp delSp modSp del">
        <pc:chgData name="Phyllipe Lima" userId="afbdb2a7827722fd" providerId="LiveId" clId="{2249481E-2F26-E34C-8D4A-1CF81697D60D}" dt="2020-07-09T00:23:28.740" v="75" actId="2696"/>
        <pc:sldMkLst>
          <pc:docMk/>
          <pc:sldMk cId="2365859724" sldId="509"/>
        </pc:sldMkLst>
        <pc:spChg chg="add mod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3" creationId="{06BBE384-0BAB-9045-91E0-0403C3B04EB2}"/>
          </ac:spMkLst>
        </pc:spChg>
        <pc:spChg chg="add mod">
          <ac:chgData name="Phyllipe Lima" userId="afbdb2a7827722fd" providerId="LiveId" clId="{2249481E-2F26-E34C-8D4A-1CF81697D60D}" dt="2020-07-09T00:23:07.987" v="70"/>
          <ac:spMkLst>
            <pc:docMk/>
            <pc:sldMk cId="2365859724" sldId="509"/>
            <ac:spMk id="4" creationId="{D7E8C1D3-9506-FE4D-978A-A6D598EB819D}"/>
          </ac:spMkLst>
        </pc:spChg>
        <pc:spChg chg="del">
          <ac:chgData name="Phyllipe Lima" userId="afbdb2a7827722fd" providerId="LiveId" clId="{2249481E-2F26-E34C-8D4A-1CF81697D60D}" dt="2020-07-09T00:22:39.742" v="68"/>
          <ac:spMkLst>
            <pc:docMk/>
            <pc:sldMk cId="2365859724" sldId="509"/>
            <ac:spMk id="5" creationId="{93A8A103-1D2E-4575-8E4F-2722A4430001}"/>
          </ac:spMkLst>
        </pc:spChg>
        <pc:spChg chg="del">
          <ac:chgData name="Phyllipe Lima" userId="afbdb2a7827722fd" providerId="LiveId" clId="{2249481E-2F26-E34C-8D4A-1CF81697D60D}" dt="2020-07-09T00:22:55.263" v="69"/>
          <ac:spMkLst>
            <pc:docMk/>
            <pc:sldMk cId="2365859724" sldId="509"/>
            <ac:spMk id="6" creationId="{3959E6A8-C362-429C-AC1C-5AE5D4AFD5EC}"/>
          </ac:spMkLst>
        </pc:spChg>
      </pc:sldChg>
      <pc:sldChg chg="addSp delSp modSp add del">
        <pc:chgData name="Phyllipe Lima" userId="afbdb2a7827722fd" providerId="LiveId" clId="{2249481E-2F26-E34C-8D4A-1CF81697D60D}" dt="2020-07-09T00:36:49.980" v="157" actId="2696"/>
        <pc:sldMkLst>
          <pc:docMk/>
          <pc:sldMk cId="2721518621" sldId="510"/>
        </pc:sldMkLst>
        <pc:spChg chg="add del mod">
          <ac:chgData name="Phyllipe Lima" userId="afbdb2a7827722fd" providerId="LiveId" clId="{2249481E-2F26-E34C-8D4A-1CF81697D60D}" dt="2020-07-09T00:36:47.042" v="156"/>
          <ac:spMkLst>
            <pc:docMk/>
            <pc:sldMk cId="2721518621" sldId="510"/>
            <ac:spMk id="4" creationId="{B0DA1407-7C59-754B-A0E4-75CB0FB2255F}"/>
          </ac:spMkLst>
        </pc:spChg>
      </pc:sldChg>
      <pc:sldChg chg="delSp add setBg delDesignElem">
        <pc:chgData name="Phyllipe Lima" userId="afbdb2a7827722fd" providerId="LiveId" clId="{2249481E-2F26-E34C-8D4A-1CF81697D60D}" dt="2020-07-09T00:24:45.666" v="127"/>
        <pc:sldMkLst>
          <pc:docMk/>
          <pc:sldMk cId="277632114" sldId="511"/>
        </pc:sldMkLst>
        <pc:spChg chg="del">
          <ac:chgData name="Phyllipe Lima" userId="afbdb2a7827722fd" providerId="LiveId" clId="{2249481E-2F26-E34C-8D4A-1CF81697D60D}" dt="2020-07-09T00:24:45.666" v="127"/>
          <ac:spMkLst>
            <pc:docMk/>
            <pc:sldMk cId="277632114" sldId="511"/>
            <ac:spMk id="11" creationId="{6C2997EE-0889-44C3-AC0D-18F26AC9AAAB}"/>
          </ac:spMkLst>
        </pc:spChg>
      </pc:sldChg>
      <pc:sldChg chg="addSp delSp modSp add del">
        <pc:chgData name="Phyllipe Lima" userId="afbdb2a7827722fd" providerId="LiveId" clId="{2249481E-2F26-E34C-8D4A-1CF81697D60D}" dt="2020-07-09T00:25:51.348" v="136" actId="2696"/>
        <pc:sldMkLst>
          <pc:docMk/>
          <pc:sldMk cId="1657336701" sldId="512"/>
        </pc:sldMkLst>
        <pc:spChg chg="del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2" creationId="{00000000-0000-0000-0000-000000000000}"/>
          </ac:spMkLst>
        </pc:spChg>
        <pc:spChg chg="add mod">
          <ac:chgData name="Phyllipe Lima" userId="afbdb2a7827722fd" providerId="LiveId" clId="{2249481E-2F26-E34C-8D4A-1CF81697D60D}" dt="2020-07-09T00:25:33.231" v="132" actId="478"/>
          <ac:spMkLst>
            <pc:docMk/>
            <pc:sldMk cId="1657336701" sldId="512"/>
            <ac:spMk id="6" creationId="{0D6B1DB8-6F8E-9244-BA5B-90CD6D767C5C}"/>
          </ac:spMkLst>
        </pc:spChg>
        <pc:spChg chg="del">
          <ac:chgData name="Phyllipe Lima" userId="afbdb2a7827722fd" providerId="LiveId" clId="{2249481E-2F26-E34C-8D4A-1CF81697D60D}" dt="2020-07-09T00:25:31.450" v="131" actId="478"/>
          <ac:spMkLst>
            <pc:docMk/>
            <pc:sldMk cId="1657336701" sldId="512"/>
            <ac:spMk id="7" creationId="{00000000-0000-0000-0000-000000000000}"/>
          </ac:spMkLst>
        </pc:spChg>
        <pc:picChg chg="del">
          <ac:chgData name="Phyllipe Lima" userId="afbdb2a7827722fd" providerId="LiveId" clId="{2249481E-2F26-E34C-8D4A-1CF81697D60D}" dt="2020-07-09T00:25:30.386" v="130" actId="478"/>
          <ac:picMkLst>
            <pc:docMk/>
            <pc:sldMk cId="1657336701" sldId="512"/>
            <ac:picMk id="5" creationId="{09D4156E-DED7-4A92-A7EB-63CE7DCC3BC2}"/>
          </ac:picMkLst>
        </pc:picChg>
        <pc:picChg chg="del">
          <ac:chgData name="Phyllipe Lima" userId="afbdb2a7827722fd" providerId="LiveId" clId="{2249481E-2F26-E34C-8D4A-1CF81697D60D}" dt="2020-07-09T00:25:36.881" v="133" actId="478"/>
          <ac:picMkLst>
            <pc:docMk/>
            <pc:sldMk cId="1657336701" sldId="512"/>
            <ac:picMk id="1028" creationId="{00000000-0000-0000-0000-000000000000}"/>
          </ac:picMkLst>
        </pc:picChg>
      </pc:sldChg>
      <pc:sldChg chg="add">
        <pc:chgData name="Phyllipe Lima" userId="afbdb2a7827722fd" providerId="LiveId" clId="{2249481E-2F26-E34C-8D4A-1CF81697D60D}" dt="2020-07-09T00:37:00.581" v="160"/>
        <pc:sldMkLst>
          <pc:docMk/>
          <pc:sldMk cId="3063614989" sldId="512"/>
        </pc:sldMkLst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Chris Lima" userId="b5ea056ce2397b48" providerId="LiveId" clId="{10F577A6-2840-4B95-9FAE-95662760DFA0}"/>
    <pc:docChg chg="undo custSel addSld delSld modSld sldOrd modMainMaster">
      <pc:chgData name="Chris Lima" userId="b5ea056ce2397b48" providerId="LiveId" clId="{10F577A6-2840-4B95-9FAE-95662760DFA0}" dt="2022-07-26T12:16:51.262" v="772" actId="207"/>
      <pc:docMkLst>
        <pc:docMk/>
      </pc:docMkLst>
      <pc:sldChg chg="addSp delSp modSp">
        <pc:chgData name="Chris Lima" userId="b5ea056ce2397b48" providerId="LiveId" clId="{10F577A6-2840-4B95-9FAE-95662760DFA0}" dt="2022-07-24T17:56:09.285" v="33" actId="1076"/>
        <pc:sldMkLst>
          <pc:docMk/>
          <pc:sldMk cId="594058921" sldId="256"/>
        </pc:sldMkLst>
        <pc:picChg chg="del">
          <ac:chgData name="Chris Lima" userId="b5ea056ce2397b48" providerId="LiveId" clId="{10F577A6-2840-4B95-9FAE-95662760DFA0}" dt="2022-07-24T17:54:02.937" v="17" actId="478"/>
          <ac:picMkLst>
            <pc:docMk/>
            <pc:sldMk cId="594058921" sldId="256"/>
            <ac:picMk id="1026" creationId="{6A604E57-C3AD-443C-9467-620728E5ACFC}"/>
          </ac:picMkLst>
        </pc:picChg>
        <pc:picChg chg="del">
          <ac:chgData name="Chris Lima" userId="b5ea056ce2397b48" providerId="LiveId" clId="{10F577A6-2840-4B95-9FAE-95662760DFA0}" dt="2022-07-24T17:55:08.629" v="23" actId="478"/>
          <ac:picMkLst>
            <pc:docMk/>
            <pc:sldMk cId="594058921" sldId="256"/>
            <ac:picMk id="1034" creationId="{F148CD7E-0102-4D2B-BC66-0BA717B657B6}"/>
          </ac:picMkLst>
        </pc:picChg>
        <pc:picChg chg="add mod">
          <ac:chgData name="Chris Lima" userId="b5ea056ce2397b48" providerId="LiveId" clId="{10F577A6-2840-4B95-9FAE-95662760DFA0}" dt="2022-07-24T17:54:12.514" v="22" actId="1076"/>
          <ac:picMkLst>
            <pc:docMk/>
            <pc:sldMk cId="594058921" sldId="256"/>
            <ac:picMk id="2050" creationId="{49FDADDB-9976-1950-A600-50342B918946}"/>
          </ac:picMkLst>
        </pc:picChg>
        <pc:picChg chg="add del mod">
          <ac:chgData name="Chris Lima" userId="b5ea056ce2397b48" providerId="LiveId" clId="{10F577A6-2840-4B95-9FAE-95662760DFA0}" dt="2022-07-24T17:55:36.935" v="28" actId="478"/>
          <ac:picMkLst>
            <pc:docMk/>
            <pc:sldMk cId="594058921" sldId="256"/>
            <ac:picMk id="2052" creationId="{633A34C4-7791-33EC-52E9-3009161ECC2D}"/>
          </ac:picMkLst>
        </pc:picChg>
        <pc:picChg chg="add mod">
          <ac:chgData name="Chris Lima" userId="b5ea056ce2397b48" providerId="LiveId" clId="{10F577A6-2840-4B95-9FAE-95662760DFA0}" dt="2022-07-24T17:56:09.285" v="33" actId="1076"/>
          <ac:picMkLst>
            <pc:docMk/>
            <pc:sldMk cId="594058921" sldId="256"/>
            <ac:picMk id="2054" creationId="{4DA7B85F-D8C6-38CB-F94B-953FD9545DAD}"/>
          </ac:picMkLst>
        </pc:picChg>
        <pc:cxnChg chg="mod">
          <ac:chgData name="Chris Lima" userId="b5ea056ce2397b48" providerId="LiveId" clId="{10F577A6-2840-4B95-9FAE-95662760DFA0}" dt="2022-07-24T17:55:23.338" v="26" actId="1076"/>
          <ac:cxnSpMkLst>
            <pc:docMk/>
            <pc:sldMk cId="594058921" sldId="256"/>
            <ac:cxnSpMk id="22" creationId="{665DE724-3E58-0044-A31D-5446DAC7B97F}"/>
          </ac:cxnSpMkLst>
        </pc:cxnChg>
      </pc:sldChg>
      <pc:sldChg chg="modSp mod">
        <pc:chgData name="Chris Lima" userId="b5ea056ce2397b48" providerId="LiveId" clId="{10F577A6-2840-4B95-9FAE-95662760DFA0}" dt="2022-07-26T12:09:39.598" v="751" actId="1076"/>
        <pc:sldMkLst>
          <pc:docMk/>
          <pc:sldMk cId="1975627203" sldId="257"/>
        </pc:sldMkLst>
        <pc:spChg chg="mod">
          <ac:chgData name="Chris Lima" userId="b5ea056ce2397b48" providerId="LiveId" clId="{10F577A6-2840-4B95-9FAE-95662760DFA0}" dt="2022-07-26T12:09:39.598" v="751" actId="1076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4098645171" sldId="258"/>
        </pc:sldMkLst>
      </pc:sldChg>
      <pc:sldChg chg="del">
        <pc:chgData name="Chris Lima" userId="b5ea056ce2397b48" providerId="LiveId" clId="{10F577A6-2840-4B95-9FAE-95662760DFA0}" dt="2022-07-26T03:14:46.421" v="547" actId="47"/>
        <pc:sldMkLst>
          <pc:docMk/>
          <pc:sldMk cId="3760258654" sldId="260"/>
        </pc:sldMkLst>
      </pc:sldChg>
      <pc:sldChg chg="addSp delSp modSp mod">
        <pc:chgData name="Chris Lima" userId="b5ea056ce2397b48" providerId="LiveId" clId="{10F577A6-2840-4B95-9FAE-95662760DFA0}" dt="2022-07-26T03:17:20.434" v="706" actId="20577"/>
        <pc:sldMkLst>
          <pc:docMk/>
          <pc:sldMk cId="271652783" sldId="264"/>
        </pc:sldMkLst>
        <pc:spChg chg="mod">
          <ac:chgData name="Chris Lima" userId="b5ea056ce2397b48" providerId="LiveId" clId="{10F577A6-2840-4B95-9FAE-95662760DFA0}" dt="2022-07-26T03:17:20.434" v="706" actId="20577"/>
          <ac:spMkLst>
            <pc:docMk/>
            <pc:sldMk cId="271652783" sldId="264"/>
            <ac:spMk id="6" creationId="{C3F6EEC2-0724-DA4A-A920-DEAAAEACB529}"/>
          </ac:spMkLst>
        </pc:spChg>
        <pc:spChg chg="mod">
          <ac:chgData name="Chris Lima" userId="b5ea056ce2397b48" providerId="LiveId" clId="{10F577A6-2840-4B95-9FAE-95662760DFA0}" dt="2022-07-26T03:16:18.045" v="578" actId="1076"/>
          <ac:spMkLst>
            <pc:docMk/>
            <pc:sldMk cId="271652783" sldId="264"/>
            <ac:spMk id="7" creationId="{0DFE5A51-70BB-FE44-8040-75A14114B4D9}"/>
          </ac:spMkLst>
        </pc:spChg>
        <pc:picChg chg="mod">
          <ac:chgData name="Chris Lima" userId="b5ea056ce2397b48" providerId="LiveId" clId="{10F577A6-2840-4B95-9FAE-95662760DFA0}" dt="2022-07-26T03:16:20.337" v="579" actId="1076"/>
          <ac:picMkLst>
            <pc:docMk/>
            <pc:sldMk cId="271652783" sldId="264"/>
            <ac:picMk id="4" creationId="{A6633ED3-B89B-C54B-8F98-D5BCCE1A2B19}"/>
          </ac:picMkLst>
        </pc:picChg>
        <pc:picChg chg="del">
          <ac:chgData name="Chris Lima" userId="b5ea056ce2397b48" providerId="LiveId" clId="{10F577A6-2840-4B95-9FAE-95662760DFA0}" dt="2022-07-26T03:15:25.052" v="573" actId="478"/>
          <ac:picMkLst>
            <pc:docMk/>
            <pc:sldMk cId="271652783" sldId="264"/>
            <ac:picMk id="5" creationId="{93F49C5F-00A4-1042-9A78-6C2DD9F2D07C}"/>
          </ac:picMkLst>
        </pc:picChg>
        <pc:picChg chg="add mod">
          <ac:chgData name="Chris Lima" userId="b5ea056ce2397b48" providerId="LiveId" clId="{10F577A6-2840-4B95-9FAE-95662760DFA0}" dt="2022-07-26T03:16:12.536" v="576" actId="1076"/>
          <ac:picMkLst>
            <pc:docMk/>
            <pc:sldMk cId="271652783" sldId="264"/>
            <ac:picMk id="1026" creationId="{4B65EFE3-2DBF-CB3D-64B5-117BEA83B1D3}"/>
          </ac:picMkLst>
        </pc:picChg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858699800" sldId="513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3505205446" sldId="514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685367186" sldId="515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462131533" sldId="516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1319624341" sldId="517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1283404993" sldId="518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328105758" sldId="519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716996864" sldId="520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158238518" sldId="521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2614500324" sldId="522"/>
        </pc:sldMkLst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4184098631" sldId="523"/>
        </pc:sldMkLst>
      </pc:sldChg>
      <pc:sldChg chg="addSp delSp modSp mod">
        <pc:chgData name="Chris Lima" userId="b5ea056ce2397b48" providerId="LiveId" clId="{10F577A6-2840-4B95-9FAE-95662760DFA0}" dt="2022-07-24T17:56:27.613" v="47" actId="20577"/>
        <pc:sldMkLst>
          <pc:docMk/>
          <pc:sldMk cId="3392998096" sldId="524"/>
        </pc:sldMkLst>
        <pc:spChg chg="mod">
          <ac:chgData name="Chris Lima" userId="b5ea056ce2397b48" providerId="LiveId" clId="{10F577A6-2840-4B95-9FAE-95662760DFA0}" dt="2022-07-24T17:56:27.613" v="47" actId="20577"/>
          <ac:spMkLst>
            <pc:docMk/>
            <pc:sldMk cId="3392998096" sldId="524"/>
            <ac:spMk id="11" creationId="{D7233172-9A80-BB41-81EE-D3A9CE49C747}"/>
          </ac:spMkLst>
        </pc:spChg>
        <pc:picChg chg="del">
          <ac:chgData name="Chris Lima" userId="b5ea056ce2397b48" providerId="LiveId" clId="{10F577A6-2840-4B95-9FAE-95662760DFA0}" dt="2022-07-24T17:51:36.702" v="10" actId="478"/>
          <ac:picMkLst>
            <pc:docMk/>
            <pc:sldMk cId="3392998096" sldId="524"/>
            <ac:picMk id="12" creationId="{BBC6827D-283B-B641-B473-09D43B2340A0}"/>
          </ac:picMkLst>
        </pc:picChg>
        <pc:picChg chg="add del mod">
          <ac:chgData name="Chris Lima" userId="b5ea056ce2397b48" providerId="LiveId" clId="{10F577A6-2840-4B95-9FAE-95662760DFA0}" dt="2022-07-24T17:52:34.586" v="14" actId="478"/>
          <ac:picMkLst>
            <pc:docMk/>
            <pc:sldMk cId="3392998096" sldId="524"/>
            <ac:picMk id="1026" creationId="{A38DB863-FC3B-75E4-03B9-8610B2C1ECFE}"/>
          </ac:picMkLst>
        </pc:picChg>
        <pc:picChg chg="add del mod">
          <ac:chgData name="Chris Lima" userId="b5ea056ce2397b48" providerId="LiveId" clId="{10F577A6-2840-4B95-9FAE-95662760DFA0}" dt="2022-07-24T17:56:20.521" v="34" actId="478"/>
          <ac:picMkLst>
            <pc:docMk/>
            <pc:sldMk cId="3392998096" sldId="524"/>
            <ac:picMk id="1028" creationId="{0511E6CA-B8CD-56F0-7BEF-D629666F87C5}"/>
          </ac:picMkLst>
        </pc:picChg>
      </pc:sldChg>
      <pc:sldChg chg="modSp mod modAnim">
        <pc:chgData name="Chris Lima" userId="b5ea056ce2397b48" providerId="LiveId" clId="{10F577A6-2840-4B95-9FAE-95662760DFA0}" dt="2022-07-26T12:13:24.923" v="770" actId="20577"/>
        <pc:sldMkLst>
          <pc:docMk/>
          <pc:sldMk cId="4083740617" sldId="526"/>
        </pc:sldMkLst>
        <pc:spChg chg="mod">
          <ac:chgData name="Chris Lima" userId="b5ea056ce2397b48" providerId="LiveId" clId="{10F577A6-2840-4B95-9FAE-95662760DFA0}" dt="2022-07-26T12:13:24.923" v="770" actId="20577"/>
          <ac:spMkLst>
            <pc:docMk/>
            <pc:sldMk cId="4083740617" sldId="526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7:57:13.976" v="55" actId="1076"/>
          <ac:picMkLst>
            <pc:docMk/>
            <pc:sldMk cId="4083740617" sldId="526"/>
            <ac:picMk id="6" creationId="{1D3BD045-6A2D-7846-B60C-30CDF895285E}"/>
          </ac:picMkLst>
        </pc:picChg>
      </pc:sldChg>
      <pc:sldChg chg="modSp mod">
        <pc:chgData name="Chris Lima" userId="b5ea056ce2397b48" providerId="LiveId" clId="{10F577A6-2840-4B95-9FAE-95662760DFA0}" dt="2022-07-24T18:01:51.578" v="117" actId="12"/>
        <pc:sldMkLst>
          <pc:docMk/>
          <pc:sldMk cId="2351631722" sldId="527"/>
        </pc:sldMkLst>
        <pc:spChg chg="mod">
          <ac:chgData name="Chris Lima" userId="b5ea056ce2397b48" providerId="LiveId" clId="{10F577A6-2840-4B95-9FAE-95662760DFA0}" dt="2022-07-24T18:01:51.578" v="117" actId="12"/>
          <ac:spMkLst>
            <pc:docMk/>
            <pc:sldMk cId="2351631722" sldId="527"/>
            <ac:spMk id="12" creationId="{97F86EA9-EF22-6740-9271-69951F5506D8}"/>
          </ac:spMkLst>
        </pc:spChg>
      </pc:sldChg>
      <pc:sldChg chg="modSp mod">
        <pc:chgData name="Chris Lima" userId="b5ea056ce2397b48" providerId="LiveId" clId="{10F577A6-2840-4B95-9FAE-95662760DFA0}" dt="2022-07-24T18:02:01.112" v="119" actId="12"/>
        <pc:sldMkLst>
          <pc:docMk/>
          <pc:sldMk cId="3296192976" sldId="529"/>
        </pc:sldMkLst>
        <pc:spChg chg="mod">
          <ac:chgData name="Chris Lima" userId="b5ea056ce2397b48" providerId="LiveId" clId="{10F577A6-2840-4B95-9FAE-95662760DFA0}" dt="2022-07-24T18:02:01.112" v="119" actId="12"/>
          <ac:spMkLst>
            <pc:docMk/>
            <pc:sldMk cId="3296192976" sldId="529"/>
            <ac:spMk id="3" creationId="{F181F787-B8EB-724A-A634-A938E6AB27E4}"/>
          </ac:spMkLst>
        </pc:spChg>
      </pc:sldChg>
      <pc:sldChg chg="addSp delSp modSp mod">
        <pc:chgData name="Chris Lima" userId="b5ea056ce2397b48" providerId="LiveId" clId="{10F577A6-2840-4B95-9FAE-95662760DFA0}" dt="2022-07-26T01:59:43.814" v="399" actId="1076"/>
        <pc:sldMkLst>
          <pc:docMk/>
          <pc:sldMk cId="3796384877" sldId="530"/>
        </pc:sldMkLst>
        <pc:spChg chg="mod">
          <ac:chgData name="Chris Lima" userId="b5ea056ce2397b48" providerId="LiveId" clId="{10F577A6-2840-4B95-9FAE-95662760DFA0}" dt="2022-07-26T01:59:43.814" v="399" actId="1076"/>
          <ac:spMkLst>
            <pc:docMk/>
            <pc:sldMk cId="3796384877" sldId="530"/>
            <ac:spMk id="6" creationId="{4C3DD5AD-F9A5-8640-9590-F9AF7B28E6E9}"/>
          </ac:spMkLst>
        </pc:spChg>
        <pc:spChg chg="del">
          <ac:chgData name="Chris Lima" userId="b5ea056ce2397b48" providerId="LiveId" clId="{10F577A6-2840-4B95-9FAE-95662760DFA0}" dt="2022-07-24T18:02:15.742" v="123" actId="478"/>
          <ac:spMkLst>
            <pc:docMk/>
            <pc:sldMk cId="3796384877" sldId="530"/>
            <ac:spMk id="8" creationId="{DC847568-6382-D64D-9E5A-6078890B20EC}"/>
          </ac:spMkLst>
        </pc:spChg>
        <pc:spChg chg="del">
          <ac:chgData name="Chris Lima" userId="b5ea056ce2397b48" providerId="LiveId" clId="{10F577A6-2840-4B95-9FAE-95662760DFA0}" dt="2022-07-24T18:02:17.546" v="125" actId="478"/>
          <ac:spMkLst>
            <pc:docMk/>
            <pc:sldMk cId="3796384877" sldId="530"/>
            <ac:spMk id="9" creationId="{1D23A1FA-6628-E442-ACAC-2B8667183388}"/>
          </ac:spMkLst>
        </pc:spChg>
        <pc:spChg chg="add mod">
          <ac:chgData name="Chris Lima" userId="b5ea056ce2397b48" providerId="LiveId" clId="{10F577A6-2840-4B95-9FAE-95662760DFA0}" dt="2022-07-24T18:05:13.397" v="137" actId="1036"/>
          <ac:spMkLst>
            <pc:docMk/>
            <pc:sldMk cId="3796384877" sldId="530"/>
            <ac:spMk id="10" creationId="{E9452E97-A53B-F6A9-DCB5-B929FBAE7D79}"/>
          </ac:spMkLst>
        </pc:spChg>
        <pc:picChg chg="del">
          <ac:chgData name="Chris Lima" userId="b5ea056ce2397b48" providerId="LiveId" clId="{10F577A6-2840-4B95-9FAE-95662760DFA0}" dt="2022-07-24T18:02:16.349" v="124" actId="478"/>
          <ac:picMkLst>
            <pc:docMk/>
            <pc:sldMk cId="3796384877" sldId="530"/>
            <ac:picMk id="3" creationId="{1FDE5637-E0D1-694F-9B86-E24E20866DA4}"/>
          </ac:picMkLst>
        </pc:picChg>
        <pc:picChg chg="mod">
          <ac:chgData name="Chris Lima" userId="b5ea056ce2397b48" providerId="LiveId" clId="{10F577A6-2840-4B95-9FAE-95662760DFA0}" dt="2022-07-26T01:59:41.580" v="398" actId="1076"/>
          <ac:picMkLst>
            <pc:docMk/>
            <pc:sldMk cId="3796384877" sldId="530"/>
            <ac:picMk id="4" creationId="{470FF2D8-32EA-1E4B-B88D-150AA3218E21}"/>
          </ac:picMkLst>
        </pc:picChg>
        <pc:picChg chg="del mod">
          <ac:chgData name="Chris Lima" userId="b5ea056ce2397b48" providerId="LiveId" clId="{10F577A6-2840-4B95-9FAE-95662760DFA0}" dt="2022-07-24T18:02:15.098" v="122" actId="478"/>
          <ac:picMkLst>
            <pc:docMk/>
            <pc:sldMk cId="3796384877" sldId="530"/>
            <ac:picMk id="7" creationId="{32DBCC9D-CBB3-A141-80AB-C293AE590278}"/>
          </ac:picMkLst>
        </pc:picChg>
        <pc:picChg chg="add mod">
          <ac:chgData name="Chris Lima" userId="b5ea056ce2397b48" providerId="LiveId" clId="{10F577A6-2840-4B95-9FAE-95662760DFA0}" dt="2022-07-24T18:02:33.464" v="129" actId="1076"/>
          <ac:picMkLst>
            <pc:docMk/>
            <pc:sldMk cId="3796384877" sldId="530"/>
            <ac:picMk id="3074" creationId="{ABB94745-A452-69EE-9559-05150517B043}"/>
          </ac:picMkLst>
        </pc:picChg>
        <pc:picChg chg="add mod">
          <ac:chgData name="Chris Lima" userId="b5ea056ce2397b48" providerId="LiveId" clId="{10F577A6-2840-4B95-9FAE-95662760DFA0}" dt="2022-07-24T18:03:00.623" v="136" actId="1076"/>
          <ac:picMkLst>
            <pc:docMk/>
            <pc:sldMk cId="3796384877" sldId="530"/>
            <ac:picMk id="3076" creationId="{1EE00467-F387-015F-1A41-DD3974CD8A03}"/>
          </ac:picMkLst>
        </pc:picChg>
      </pc:sldChg>
      <pc:sldChg chg="modSp mod">
        <pc:chgData name="Chris Lima" userId="b5ea056ce2397b48" providerId="LiveId" clId="{10F577A6-2840-4B95-9FAE-95662760DFA0}" dt="2022-07-24T18:05:43.925" v="139" actId="12"/>
        <pc:sldMkLst>
          <pc:docMk/>
          <pc:sldMk cId="2499358370" sldId="531"/>
        </pc:sldMkLst>
        <pc:spChg chg="mod">
          <ac:chgData name="Chris Lima" userId="b5ea056ce2397b48" providerId="LiveId" clId="{10F577A6-2840-4B95-9FAE-95662760DFA0}" dt="2022-07-24T18:05:43.925" v="139" actId="12"/>
          <ac:spMkLst>
            <pc:docMk/>
            <pc:sldMk cId="2499358370" sldId="531"/>
            <ac:spMk id="9" creationId="{1D23A1FA-6628-E442-ACAC-2B8667183388}"/>
          </ac:spMkLst>
        </pc:spChg>
      </pc:sldChg>
      <pc:sldChg chg="modSp mod">
        <pc:chgData name="Chris Lima" userId="b5ea056ce2397b48" providerId="LiveId" clId="{10F577A6-2840-4B95-9FAE-95662760DFA0}" dt="2022-07-24T18:06:37.676" v="146" actId="12"/>
        <pc:sldMkLst>
          <pc:docMk/>
          <pc:sldMk cId="2613795333" sldId="532"/>
        </pc:sldMkLst>
        <pc:spChg chg="mod">
          <ac:chgData name="Chris Lima" userId="b5ea056ce2397b48" providerId="LiveId" clId="{10F577A6-2840-4B95-9FAE-95662760DFA0}" dt="2022-07-24T18:06:10.336" v="140" actId="14100"/>
          <ac:spMkLst>
            <pc:docMk/>
            <pc:sldMk cId="2613795333" sldId="532"/>
            <ac:spMk id="11" creationId="{74384586-73F3-3A45-9497-A7D77D8D5356}"/>
          </ac:spMkLst>
        </pc:spChg>
        <pc:spChg chg="mod">
          <ac:chgData name="Chris Lima" userId="b5ea056ce2397b48" providerId="LiveId" clId="{10F577A6-2840-4B95-9FAE-95662760DFA0}" dt="2022-07-24T18:06:10.336" v="140" actId="14100"/>
          <ac:spMkLst>
            <pc:docMk/>
            <pc:sldMk cId="2613795333" sldId="532"/>
            <ac:spMk id="12" creationId="{B3485CE3-E54F-2142-BB53-74225D03A4CA}"/>
          </ac:spMkLst>
        </pc:spChg>
        <pc:spChg chg="mod">
          <ac:chgData name="Chris Lima" userId="b5ea056ce2397b48" providerId="LiveId" clId="{10F577A6-2840-4B95-9FAE-95662760DFA0}" dt="2022-07-24T18:06:37.676" v="146" actId="12"/>
          <ac:spMkLst>
            <pc:docMk/>
            <pc:sldMk cId="2613795333" sldId="532"/>
            <ac:spMk id="13" creationId="{92417EF7-F620-FC44-B0F2-87F4A97EC8C5}"/>
          </ac:spMkLst>
        </pc:spChg>
        <pc:picChg chg="mod">
          <ac:chgData name="Chris Lima" userId="b5ea056ce2397b48" providerId="LiveId" clId="{10F577A6-2840-4B95-9FAE-95662760DFA0}" dt="2022-07-24T18:06:10.336" v="140" actId="14100"/>
          <ac:picMkLst>
            <pc:docMk/>
            <pc:sldMk cId="2613795333" sldId="532"/>
            <ac:picMk id="4" creationId="{91E83538-1058-9641-9B8E-853062B4193E}"/>
          </ac:picMkLst>
        </pc:picChg>
        <pc:picChg chg="mod">
          <ac:chgData name="Chris Lima" userId="b5ea056ce2397b48" providerId="LiveId" clId="{10F577A6-2840-4B95-9FAE-95662760DFA0}" dt="2022-07-24T18:06:25.631" v="142" actId="1076"/>
          <ac:picMkLst>
            <pc:docMk/>
            <pc:sldMk cId="2613795333" sldId="532"/>
            <ac:picMk id="5" creationId="{AE790DAD-B042-874B-AAC8-9614A75CA6A5}"/>
          </ac:picMkLst>
        </pc:picChg>
        <pc:picChg chg="mod">
          <ac:chgData name="Chris Lima" userId="b5ea056ce2397b48" providerId="LiveId" clId="{10F577A6-2840-4B95-9FAE-95662760DFA0}" dt="2022-07-24T18:06:14.262" v="141" actId="1076"/>
          <ac:picMkLst>
            <pc:docMk/>
            <pc:sldMk cId="2613795333" sldId="532"/>
            <ac:picMk id="8" creationId="{60CF9BFD-509D-3549-81F3-20A40DB2D9BD}"/>
          </ac:picMkLst>
        </pc:picChg>
      </pc:sldChg>
      <pc:sldChg chg="modSp mod">
        <pc:chgData name="Chris Lima" userId="b5ea056ce2397b48" providerId="LiveId" clId="{10F577A6-2840-4B95-9FAE-95662760DFA0}" dt="2022-07-24T18:07:02.942" v="158" actId="12"/>
        <pc:sldMkLst>
          <pc:docMk/>
          <pc:sldMk cId="3478377794" sldId="533"/>
        </pc:sldMkLst>
        <pc:spChg chg="mod">
          <ac:chgData name="Chris Lima" userId="b5ea056ce2397b48" providerId="LiveId" clId="{10F577A6-2840-4B95-9FAE-95662760DFA0}" dt="2022-07-24T18:07:02.942" v="158" actId="12"/>
          <ac:spMkLst>
            <pc:docMk/>
            <pc:sldMk cId="3478377794" sldId="533"/>
            <ac:spMk id="7" creationId="{9DEF4173-F60F-FD4C-85C3-400111F800BD}"/>
          </ac:spMkLst>
        </pc:spChg>
      </pc:sldChg>
      <pc:sldChg chg="addSp delSp modSp mod">
        <pc:chgData name="Chris Lima" userId="b5ea056ce2397b48" providerId="LiveId" clId="{10F577A6-2840-4B95-9FAE-95662760DFA0}" dt="2022-07-26T03:18:52.160" v="713" actId="22"/>
        <pc:sldMkLst>
          <pc:docMk/>
          <pc:sldMk cId="500588493" sldId="534"/>
        </pc:sldMkLst>
        <pc:spChg chg="mod">
          <ac:chgData name="Chris Lima" userId="b5ea056ce2397b48" providerId="LiveId" clId="{10F577A6-2840-4B95-9FAE-95662760DFA0}" dt="2022-07-26T03:18:34.236" v="711" actId="12"/>
          <ac:spMkLst>
            <pc:docMk/>
            <pc:sldMk cId="500588493" sldId="534"/>
            <ac:spMk id="4" creationId="{D9A98AD8-6911-8D44-8D27-CBFEE9601971}"/>
          </ac:spMkLst>
        </pc:spChg>
        <pc:picChg chg="del">
          <ac:chgData name="Chris Lima" userId="b5ea056ce2397b48" providerId="LiveId" clId="{10F577A6-2840-4B95-9FAE-95662760DFA0}" dt="2022-07-26T03:18:51.189" v="712" actId="478"/>
          <ac:picMkLst>
            <pc:docMk/>
            <pc:sldMk cId="500588493" sldId="534"/>
            <ac:picMk id="3" creationId="{6DD911C3-163A-0247-AE67-9BBEAD9E33E9}"/>
          </ac:picMkLst>
        </pc:picChg>
        <pc:picChg chg="add">
          <ac:chgData name="Chris Lima" userId="b5ea056ce2397b48" providerId="LiveId" clId="{10F577A6-2840-4B95-9FAE-95662760DFA0}" dt="2022-07-26T03:18:52.160" v="713" actId="22"/>
          <ac:picMkLst>
            <pc:docMk/>
            <pc:sldMk cId="500588493" sldId="534"/>
            <ac:picMk id="5" creationId="{822B2030-2C24-414C-2F79-F1A013B9779D}"/>
          </ac:picMkLst>
        </pc:picChg>
      </pc:sldChg>
      <pc:sldChg chg="delSp modSp mod">
        <pc:chgData name="Chris Lima" userId="b5ea056ce2397b48" providerId="LiveId" clId="{10F577A6-2840-4B95-9FAE-95662760DFA0}" dt="2022-07-24T18:07:52.325" v="178" actId="20578"/>
        <pc:sldMkLst>
          <pc:docMk/>
          <pc:sldMk cId="3103890524" sldId="536"/>
        </pc:sldMkLst>
        <pc:spChg chg="mod">
          <ac:chgData name="Chris Lima" userId="b5ea056ce2397b48" providerId="LiveId" clId="{10F577A6-2840-4B95-9FAE-95662760DFA0}" dt="2022-07-24T18:07:52.325" v="178" actId="20578"/>
          <ac:spMkLst>
            <pc:docMk/>
            <pc:sldMk cId="3103890524" sldId="536"/>
            <ac:spMk id="7" creationId="{E4C5806D-F517-654B-A3EF-D7AB91F12974}"/>
          </ac:spMkLst>
        </pc:spChg>
        <pc:picChg chg="del">
          <ac:chgData name="Chris Lima" userId="b5ea056ce2397b48" providerId="LiveId" clId="{10F577A6-2840-4B95-9FAE-95662760DFA0}" dt="2022-07-24T18:07:22.030" v="159" actId="478"/>
          <ac:picMkLst>
            <pc:docMk/>
            <pc:sldMk cId="3103890524" sldId="536"/>
            <ac:picMk id="2" creationId="{6F757FEB-407C-3441-B13F-9C9CA9BEF664}"/>
          </ac:picMkLst>
        </pc:picChg>
        <pc:picChg chg="mod">
          <ac:chgData name="Chris Lima" userId="b5ea056ce2397b48" providerId="LiveId" clId="{10F577A6-2840-4B95-9FAE-95662760DFA0}" dt="2022-07-24T18:07:39.025" v="174" actId="1076"/>
          <ac:picMkLst>
            <pc:docMk/>
            <pc:sldMk cId="3103890524" sldId="536"/>
            <ac:picMk id="4" creationId="{E772EC90-BE94-314F-BFBA-42AD0FE92A90}"/>
          </ac:picMkLst>
        </pc:picChg>
      </pc:sldChg>
      <pc:sldChg chg="addSp delSp modSp mod">
        <pc:chgData name="Chris Lima" userId="b5ea056ce2397b48" providerId="LiveId" clId="{10F577A6-2840-4B95-9FAE-95662760DFA0}" dt="2022-07-26T12:16:51.262" v="772" actId="207"/>
        <pc:sldMkLst>
          <pc:docMk/>
          <pc:sldMk cId="2581428607" sldId="537"/>
        </pc:sldMkLst>
        <pc:spChg chg="mod">
          <ac:chgData name="Chris Lima" userId="b5ea056ce2397b48" providerId="LiveId" clId="{10F577A6-2840-4B95-9FAE-95662760DFA0}" dt="2022-07-26T12:16:51.262" v="772" actId="207"/>
          <ac:spMkLst>
            <pc:docMk/>
            <pc:sldMk cId="2581428607" sldId="537"/>
            <ac:spMk id="7" creationId="{E4C5806D-F517-654B-A3EF-D7AB91F12974}"/>
          </ac:spMkLst>
        </pc:spChg>
        <pc:picChg chg="del">
          <ac:chgData name="Chris Lima" userId="b5ea056ce2397b48" providerId="LiveId" clId="{10F577A6-2840-4B95-9FAE-95662760DFA0}" dt="2022-07-24T18:10:05.320" v="190" actId="478"/>
          <ac:picMkLst>
            <pc:docMk/>
            <pc:sldMk cId="2581428607" sldId="537"/>
            <ac:picMk id="3" creationId="{E8A390EA-310A-E94A-AD3A-CC2C555F9157}"/>
          </ac:picMkLst>
        </pc:picChg>
        <pc:picChg chg="add mod">
          <ac:chgData name="Chris Lima" userId="b5ea056ce2397b48" providerId="LiveId" clId="{10F577A6-2840-4B95-9FAE-95662760DFA0}" dt="2022-07-24T18:11:04.472" v="207" actId="14100"/>
          <ac:picMkLst>
            <pc:docMk/>
            <pc:sldMk cId="2581428607" sldId="537"/>
            <ac:picMk id="4" creationId="{F6709AF1-0082-A4E9-55F4-04CB1B08C21E}"/>
          </ac:picMkLst>
        </pc:picChg>
      </pc:sldChg>
      <pc:sldChg chg="modSp mod">
        <pc:chgData name="Chris Lima" userId="b5ea056ce2397b48" providerId="LiveId" clId="{10F577A6-2840-4B95-9FAE-95662760DFA0}" dt="2022-07-26T02:56:27.544" v="406" actId="113"/>
        <pc:sldMkLst>
          <pc:docMk/>
          <pc:sldMk cId="1541641548" sldId="538"/>
        </pc:sldMkLst>
        <pc:spChg chg="mod">
          <ac:chgData name="Chris Lima" userId="b5ea056ce2397b48" providerId="LiveId" clId="{10F577A6-2840-4B95-9FAE-95662760DFA0}" dt="2022-07-26T02:56:27.544" v="406" actId="113"/>
          <ac:spMkLst>
            <pc:docMk/>
            <pc:sldMk cId="1541641548" sldId="538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4:26.330" v="237" actId="1076"/>
          <ac:picMkLst>
            <pc:docMk/>
            <pc:sldMk cId="1541641548" sldId="538"/>
            <ac:picMk id="3" creationId="{D73CE1F0-CF26-554A-8096-1E3A91D6802E}"/>
          </ac:picMkLst>
        </pc:picChg>
      </pc:sldChg>
      <pc:sldChg chg="modSp mod">
        <pc:chgData name="Chris Lima" userId="b5ea056ce2397b48" providerId="LiveId" clId="{10F577A6-2840-4B95-9FAE-95662760DFA0}" dt="2022-07-26T12:14:05.821" v="771" actId="207"/>
        <pc:sldMkLst>
          <pc:docMk/>
          <pc:sldMk cId="1632193148" sldId="540"/>
        </pc:sldMkLst>
        <pc:spChg chg="mod">
          <ac:chgData name="Chris Lima" userId="b5ea056ce2397b48" providerId="LiveId" clId="{10F577A6-2840-4B95-9FAE-95662760DFA0}" dt="2022-07-26T12:14:05.821" v="771" actId="207"/>
          <ac:spMkLst>
            <pc:docMk/>
            <pc:sldMk cId="1632193148" sldId="540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7:58:54.923" v="76" actId="1076"/>
          <ac:picMkLst>
            <pc:docMk/>
            <pc:sldMk cId="1632193148" sldId="540"/>
            <ac:picMk id="2" creationId="{4554030F-00E9-C34D-B180-64688F4F0260}"/>
          </ac:picMkLst>
        </pc:picChg>
      </pc:sldChg>
      <pc:sldChg chg="modSp mod">
        <pc:chgData name="Chris Lima" userId="b5ea056ce2397b48" providerId="LiveId" clId="{10F577A6-2840-4B95-9FAE-95662760DFA0}" dt="2022-07-24T17:58:15.131" v="67" actId="5793"/>
        <pc:sldMkLst>
          <pc:docMk/>
          <pc:sldMk cId="282884252" sldId="541"/>
        </pc:sldMkLst>
        <pc:spChg chg="mod">
          <ac:chgData name="Chris Lima" userId="b5ea056ce2397b48" providerId="LiveId" clId="{10F577A6-2840-4B95-9FAE-95662760DFA0}" dt="2022-07-24T17:58:15.131" v="67" actId="5793"/>
          <ac:spMkLst>
            <pc:docMk/>
            <pc:sldMk cId="282884252" sldId="541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7:57:57.871" v="62" actId="1076"/>
          <ac:picMkLst>
            <pc:docMk/>
            <pc:sldMk cId="282884252" sldId="541"/>
            <ac:picMk id="4" creationId="{77521D50-E06A-3742-A7DD-5EC8A0B45B9F}"/>
          </ac:picMkLst>
        </pc:picChg>
      </pc:sldChg>
      <pc:sldChg chg="modSp mod">
        <pc:chgData name="Chris Lima" userId="b5ea056ce2397b48" providerId="LiveId" clId="{10F577A6-2840-4B95-9FAE-95662760DFA0}" dt="2022-07-24T17:58:31.533" v="71" actId="12"/>
        <pc:sldMkLst>
          <pc:docMk/>
          <pc:sldMk cId="537889385" sldId="542"/>
        </pc:sldMkLst>
        <pc:spChg chg="mod">
          <ac:chgData name="Chris Lima" userId="b5ea056ce2397b48" providerId="LiveId" clId="{10F577A6-2840-4B95-9FAE-95662760DFA0}" dt="2022-07-24T17:58:31.533" v="71" actId="12"/>
          <ac:spMkLst>
            <pc:docMk/>
            <pc:sldMk cId="537889385" sldId="542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7:58:25.708" v="68" actId="1076"/>
          <ac:picMkLst>
            <pc:docMk/>
            <pc:sldMk cId="537889385" sldId="542"/>
            <ac:picMk id="2" creationId="{7493270B-956B-F346-9E3D-D8D7C840A734}"/>
          </ac:picMkLst>
        </pc:picChg>
      </pc:sldChg>
      <pc:sldChg chg="addSp delSp modSp mod">
        <pc:chgData name="Chris Lima" userId="b5ea056ce2397b48" providerId="LiveId" clId="{10F577A6-2840-4B95-9FAE-95662760DFA0}" dt="2022-07-24T18:09:17.727" v="189" actId="20577"/>
        <pc:sldMkLst>
          <pc:docMk/>
          <pc:sldMk cId="3227033142" sldId="543"/>
        </pc:sldMkLst>
        <pc:spChg chg="mod">
          <ac:chgData name="Chris Lima" userId="b5ea056ce2397b48" providerId="LiveId" clId="{10F577A6-2840-4B95-9FAE-95662760DFA0}" dt="2022-07-24T18:09:17.727" v="189" actId="20577"/>
          <ac:spMkLst>
            <pc:docMk/>
            <pc:sldMk cId="3227033142" sldId="543"/>
            <ac:spMk id="7" creationId="{E4C5806D-F517-654B-A3EF-D7AB91F12974}"/>
          </ac:spMkLst>
        </pc:spChg>
        <pc:picChg chg="add mod">
          <ac:chgData name="Chris Lima" userId="b5ea056ce2397b48" providerId="LiveId" clId="{10F577A6-2840-4B95-9FAE-95662760DFA0}" dt="2022-07-24T18:09:01.382" v="185" actId="1076"/>
          <ac:picMkLst>
            <pc:docMk/>
            <pc:sldMk cId="3227033142" sldId="543"/>
            <ac:picMk id="3" creationId="{74B32904-8390-1B0D-589E-9B0E77BEEF9B}"/>
          </ac:picMkLst>
        </pc:picChg>
        <pc:picChg chg="del">
          <ac:chgData name="Chris Lima" userId="b5ea056ce2397b48" providerId="LiveId" clId="{10F577A6-2840-4B95-9FAE-95662760DFA0}" dt="2022-07-24T18:08:25.562" v="181" actId="478"/>
          <ac:picMkLst>
            <pc:docMk/>
            <pc:sldMk cId="3227033142" sldId="543"/>
            <ac:picMk id="8" creationId="{D3E4B93C-7FCC-954D-AA35-533616B21D87}"/>
          </ac:picMkLst>
        </pc:picChg>
      </pc:sldChg>
      <pc:sldChg chg="modSp mod">
        <pc:chgData name="Chris Lima" userId="b5ea056ce2397b48" providerId="LiveId" clId="{10F577A6-2840-4B95-9FAE-95662760DFA0}" dt="2022-07-26T02:55:08.517" v="402" actId="207"/>
        <pc:sldMkLst>
          <pc:docMk/>
          <pc:sldMk cId="288349028" sldId="544"/>
        </pc:sldMkLst>
        <pc:spChg chg="mod">
          <ac:chgData name="Chris Lima" userId="b5ea056ce2397b48" providerId="LiveId" clId="{10F577A6-2840-4B95-9FAE-95662760DFA0}" dt="2022-07-26T02:55:08.517" v="402" actId="207"/>
          <ac:spMkLst>
            <pc:docMk/>
            <pc:sldMk cId="288349028" sldId="544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1:13" v="209" actId="1076"/>
          <ac:picMkLst>
            <pc:docMk/>
            <pc:sldMk cId="288349028" sldId="544"/>
            <ac:picMk id="2" creationId="{BE9599CB-D5AD-E342-A92D-5B541D0C64DC}"/>
          </ac:picMkLst>
        </pc:picChg>
      </pc:sldChg>
      <pc:sldChg chg="modSp mod">
        <pc:chgData name="Chris Lima" userId="b5ea056ce2397b48" providerId="LiveId" clId="{10F577A6-2840-4B95-9FAE-95662760DFA0}" dt="2022-07-24T18:11:43.462" v="217" actId="12"/>
        <pc:sldMkLst>
          <pc:docMk/>
          <pc:sldMk cId="376272084" sldId="545"/>
        </pc:sldMkLst>
        <pc:spChg chg="mod">
          <ac:chgData name="Chris Lima" userId="b5ea056ce2397b48" providerId="LiveId" clId="{10F577A6-2840-4B95-9FAE-95662760DFA0}" dt="2022-07-24T18:11:43.462" v="217" actId="12"/>
          <ac:spMkLst>
            <pc:docMk/>
            <pc:sldMk cId="376272084" sldId="545"/>
            <ac:spMk id="7" creationId="{E4C5806D-F517-654B-A3EF-D7AB91F12974}"/>
          </ac:spMkLst>
        </pc:spChg>
      </pc:sldChg>
      <pc:sldChg chg="modSp mod">
        <pc:chgData name="Chris Lima" userId="b5ea056ce2397b48" providerId="LiveId" clId="{10F577A6-2840-4B95-9FAE-95662760DFA0}" dt="2022-07-26T02:55:57.182" v="403" actId="207"/>
        <pc:sldMkLst>
          <pc:docMk/>
          <pc:sldMk cId="2838232187" sldId="546"/>
        </pc:sldMkLst>
        <pc:spChg chg="mod">
          <ac:chgData name="Chris Lima" userId="b5ea056ce2397b48" providerId="LiveId" clId="{10F577A6-2840-4B95-9FAE-95662760DFA0}" dt="2022-07-26T02:55:57.182" v="403" actId="207"/>
          <ac:spMkLst>
            <pc:docMk/>
            <pc:sldMk cId="2838232187" sldId="546"/>
            <ac:spMk id="7" creationId="{E4C5806D-F517-654B-A3EF-D7AB91F12974}"/>
          </ac:spMkLst>
        </pc:spChg>
        <pc:spChg chg="mod">
          <ac:chgData name="Chris Lima" userId="b5ea056ce2397b48" providerId="LiveId" clId="{10F577A6-2840-4B95-9FAE-95662760DFA0}" dt="2022-07-26T01:51:12.487" v="353" actId="12"/>
          <ac:spMkLst>
            <pc:docMk/>
            <pc:sldMk cId="2838232187" sldId="546"/>
            <ac:spMk id="9" creationId="{D3BD9E14-B794-A14F-87FE-2F9CCEE65975}"/>
          </ac:spMkLst>
        </pc:spChg>
      </pc:sldChg>
      <pc:sldChg chg="modSp mod">
        <pc:chgData name="Chris Lima" userId="b5ea056ce2397b48" providerId="LiveId" clId="{10F577A6-2840-4B95-9FAE-95662760DFA0}" dt="2022-07-24T18:12:29.382" v="227" actId="1076"/>
        <pc:sldMkLst>
          <pc:docMk/>
          <pc:sldMk cId="380335329" sldId="547"/>
        </pc:sldMkLst>
        <pc:spChg chg="mod">
          <ac:chgData name="Chris Lima" userId="b5ea056ce2397b48" providerId="LiveId" clId="{10F577A6-2840-4B95-9FAE-95662760DFA0}" dt="2022-07-24T18:12:25.743" v="226" actId="1076"/>
          <ac:spMkLst>
            <pc:docMk/>
            <pc:sldMk cId="380335329" sldId="547"/>
            <ac:spMk id="5" creationId="{1F8B7065-51C9-0E41-983D-A327DDA2454A}"/>
          </ac:spMkLst>
        </pc:spChg>
        <pc:spChg chg="mod">
          <ac:chgData name="Chris Lima" userId="b5ea056ce2397b48" providerId="LiveId" clId="{10F577A6-2840-4B95-9FAE-95662760DFA0}" dt="2022-07-24T18:12:29.382" v="227" actId="1076"/>
          <ac:spMkLst>
            <pc:docMk/>
            <pc:sldMk cId="380335329" sldId="547"/>
            <ac:spMk id="7" creationId="{E4C5806D-F517-654B-A3EF-D7AB91F12974}"/>
          </ac:spMkLst>
        </pc:spChg>
        <pc:spChg chg="mod">
          <ac:chgData name="Chris Lima" userId="b5ea056ce2397b48" providerId="LiveId" clId="{10F577A6-2840-4B95-9FAE-95662760DFA0}" dt="2022-07-24T18:12:25.743" v="226" actId="1076"/>
          <ac:spMkLst>
            <pc:docMk/>
            <pc:sldMk cId="380335329" sldId="547"/>
            <ac:spMk id="8" creationId="{B19C49A9-B236-5948-A8FE-E84F78A6B6CF}"/>
          </ac:spMkLst>
        </pc:spChg>
        <pc:picChg chg="mod">
          <ac:chgData name="Chris Lima" userId="b5ea056ce2397b48" providerId="LiveId" clId="{10F577A6-2840-4B95-9FAE-95662760DFA0}" dt="2022-07-24T18:12:25.743" v="226" actId="1076"/>
          <ac:picMkLst>
            <pc:docMk/>
            <pc:sldMk cId="380335329" sldId="547"/>
            <ac:picMk id="4" creationId="{1B4B81F4-9D98-D345-A657-091ACE67183B}"/>
          </ac:picMkLst>
        </pc:picChg>
        <pc:cxnChg chg="mod">
          <ac:chgData name="Chris Lima" userId="b5ea056ce2397b48" providerId="LiveId" clId="{10F577A6-2840-4B95-9FAE-95662760DFA0}" dt="2022-07-24T18:12:25.743" v="226" actId="1076"/>
          <ac:cxnSpMkLst>
            <pc:docMk/>
            <pc:sldMk cId="380335329" sldId="547"/>
            <ac:cxnSpMk id="3" creationId="{5F8118C9-C9C3-E14E-90C3-7EDABB8A4E1D}"/>
          </ac:cxnSpMkLst>
        </pc:cxnChg>
      </pc:sldChg>
      <pc:sldChg chg="modSp mod">
        <pc:chgData name="Chris Lima" userId="b5ea056ce2397b48" providerId="LiveId" clId="{10F577A6-2840-4B95-9FAE-95662760DFA0}" dt="2022-07-26T02:59:18.298" v="424" actId="114"/>
        <pc:sldMkLst>
          <pc:docMk/>
          <pc:sldMk cId="2171983284" sldId="548"/>
        </pc:sldMkLst>
        <pc:spChg chg="mod">
          <ac:chgData name="Chris Lima" userId="b5ea056ce2397b48" providerId="LiveId" clId="{10F577A6-2840-4B95-9FAE-95662760DFA0}" dt="2022-07-24T18:16:27.659" v="265" actId="1076"/>
          <ac:spMkLst>
            <pc:docMk/>
            <pc:sldMk cId="2171983284" sldId="548"/>
            <ac:spMk id="5" creationId="{32818D48-6F5E-F74F-BEA2-735FE3202763}"/>
          </ac:spMkLst>
        </pc:spChg>
        <pc:spChg chg="mod">
          <ac:chgData name="Chris Lima" userId="b5ea056ce2397b48" providerId="LiveId" clId="{10F577A6-2840-4B95-9FAE-95662760DFA0}" dt="2022-07-24T18:16:27.659" v="265" actId="1076"/>
          <ac:spMkLst>
            <pc:docMk/>
            <pc:sldMk cId="2171983284" sldId="548"/>
            <ac:spMk id="6" creationId="{0A90EB22-280E-D149-9705-2AF3BBDEACA8}"/>
          </ac:spMkLst>
        </pc:spChg>
        <pc:spChg chg="mod">
          <ac:chgData name="Chris Lima" userId="b5ea056ce2397b48" providerId="LiveId" clId="{10F577A6-2840-4B95-9FAE-95662760DFA0}" dt="2022-07-26T02:59:18.298" v="424" actId="114"/>
          <ac:spMkLst>
            <pc:docMk/>
            <pc:sldMk cId="2171983284" sldId="548"/>
            <ac:spMk id="7" creationId="{E4C5806D-F517-654B-A3EF-D7AB91F12974}"/>
          </ac:spMkLst>
        </pc:spChg>
        <pc:spChg chg="mod">
          <ac:chgData name="Chris Lima" userId="b5ea056ce2397b48" providerId="LiveId" clId="{10F577A6-2840-4B95-9FAE-95662760DFA0}" dt="2022-07-24T18:16:27.659" v="265" actId="1076"/>
          <ac:spMkLst>
            <pc:docMk/>
            <pc:sldMk cId="2171983284" sldId="548"/>
            <ac:spMk id="9" creationId="{618F4E1E-EFB1-A54B-8E3E-688FFF66086F}"/>
          </ac:spMkLst>
        </pc:spChg>
        <pc:picChg chg="mod">
          <ac:chgData name="Chris Lima" userId="b5ea056ce2397b48" providerId="LiveId" clId="{10F577A6-2840-4B95-9FAE-95662760DFA0}" dt="2022-07-24T18:16:27.659" v="265" actId="1076"/>
          <ac:picMkLst>
            <pc:docMk/>
            <pc:sldMk cId="2171983284" sldId="548"/>
            <ac:picMk id="2" creationId="{E60471E3-5301-9646-AE0A-4462DB1B1761}"/>
          </ac:picMkLst>
        </pc:picChg>
        <pc:cxnChg chg="mod">
          <ac:chgData name="Chris Lima" userId="b5ea056ce2397b48" providerId="LiveId" clId="{10F577A6-2840-4B95-9FAE-95662760DFA0}" dt="2022-07-24T18:16:27.659" v="265" actId="1076"/>
          <ac:cxnSpMkLst>
            <pc:docMk/>
            <pc:sldMk cId="2171983284" sldId="548"/>
            <ac:cxnSpMk id="8" creationId="{E9BA582D-EEDD-7245-BBFD-EAD6C16D9A09}"/>
          </ac:cxnSpMkLst>
        </pc:cxnChg>
        <pc:cxnChg chg="mod">
          <ac:chgData name="Chris Lima" userId="b5ea056ce2397b48" providerId="LiveId" clId="{10F577A6-2840-4B95-9FAE-95662760DFA0}" dt="2022-07-24T18:16:27.659" v="265" actId="1076"/>
          <ac:cxnSpMkLst>
            <pc:docMk/>
            <pc:sldMk cId="2171983284" sldId="548"/>
            <ac:cxnSpMk id="10" creationId="{F61CD2EA-9FCE-BE49-8A9B-11E52281775A}"/>
          </ac:cxnSpMkLst>
        </pc:cxnChg>
      </pc:sldChg>
      <pc:sldChg chg="modSp mod">
        <pc:chgData name="Chris Lima" userId="b5ea056ce2397b48" providerId="LiveId" clId="{10F577A6-2840-4B95-9FAE-95662760DFA0}" dt="2022-07-26T02:57:41.156" v="415" actId="114"/>
        <pc:sldMkLst>
          <pc:docMk/>
          <pc:sldMk cId="547259530" sldId="549"/>
        </pc:sldMkLst>
        <pc:spChg chg="mod">
          <ac:chgData name="Chris Lima" userId="b5ea056ce2397b48" providerId="LiveId" clId="{10F577A6-2840-4B95-9FAE-95662760DFA0}" dt="2022-07-26T02:57:41.156" v="415" actId="114"/>
          <ac:spMkLst>
            <pc:docMk/>
            <pc:sldMk cId="547259530" sldId="549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4:56.325" v="244" actId="1076"/>
          <ac:picMkLst>
            <pc:docMk/>
            <pc:sldMk cId="547259530" sldId="549"/>
            <ac:picMk id="2" creationId="{BEDA84E3-9030-CA4C-9CB4-2A09A4197CCF}"/>
          </ac:picMkLst>
        </pc:picChg>
      </pc:sldChg>
      <pc:sldChg chg="modSp mod">
        <pc:chgData name="Chris Lima" userId="b5ea056ce2397b48" providerId="LiveId" clId="{10F577A6-2840-4B95-9FAE-95662760DFA0}" dt="2022-07-26T02:58:19.386" v="416" actId="207"/>
        <pc:sldMkLst>
          <pc:docMk/>
          <pc:sldMk cId="3273231272" sldId="551"/>
        </pc:sldMkLst>
        <pc:spChg chg="mod">
          <ac:chgData name="Chris Lima" userId="b5ea056ce2397b48" providerId="LiveId" clId="{10F577A6-2840-4B95-9FAE-95662760DFA0}" dt="2022-07-24T18:15:42.796" v="259" actId="20577"/>
          <ac:spMkLst>
            <pc:docMk/>
            <pc:sldMk cId="3273231272" sldId="551"/>
            <ac:spMk id="6" creationId="{453DD9A9-F1D5-9C4D-A59E-914C846ED9EF}"/>
          </ac:spMkLst>
        </pc:spChg>
        <pc:spChg chg="mod">
          <ac:chgData name="Chris Lima" userId="b5ea056ce2397b48" providerId="LiveId" clId="{10F577A6-2840-4B95-9FAE-95662760DFA0}" dt="2022-07-26T02:58:19.386" v="416" actId="207"/>
          <ac:spMkLst>
            <pc:docMk/>
            <pc:sldMk cId="3273231272" sldId="551"/>
            <ac:spMk id="8" creationId="{CC76BA8F-6F3F-3E4B-9B34-3822C18D5591}"/>
          </ac:spMkLst>
        </pc:spChg>
        <pc:spChg chg="mod">
          <ac:chgData name="Chris Lima" userId="b5ea056ce2397b48" providerId="LiveId" clId="{10F577A6-2840-4B95-9FAE-95662760DFA0}" dt="2022-07-24T18:15:54.522" v="260" actId="207"/>
          <ac:spMkLst>
            <pc:docMk/>
            <pc:sldMk cId="3273231272" sldId="551"/>
            <ac:spMk id="11" creationId="{5FEDB0DD-43D3-CB45-8308-2378A0741E1D}"/>
          </ac:spMkLst>
        </pc:spChg>
      </pc:sldChg>
      <pc:sldChg chg="delSp modSp mod">
        <pc:chgData name="Chris Lima" userId="b5ea056ce2397b48" providerId="LiveId" clId="{10F577A6-2840-4B95-9FAE-95662760DFA0}" dt="2022-07-24T18:20:49.714" v="309" actId="1076"/>
        <pc:sldMkLst>
          <pc:docMk/>
          <pc:sldMk cId="1878113919" sldId="552"/>
        </pc:sldMkLst>
        <pc:spChg chg="mod">
          <ac:chgData name="Chris Lima" userId="b5ea056ce2397b48" providerId="LiveId" clId="{10F577A6-2840-4B95-9FAE-95662760DFA0}" dt="2022-07-24T18:20:49.714" v="309" actId="1076"/>
          <ac:spMkLst>
            <pc:docMk/>
            <pc:sldMk cId="1878113919" sldId="552"/>
            <ac:spMk id="7" creationId="{E4C5806D-F517-654B-A3EF-D7AB91F12974}"/>
          </ac:spMkLst>
        </pc:spChg>
        <pc:picChg chg="del mod">
          <ac:chgData name="Chris Lima" userId="b5ea056ce2397b48" providerId="LiveId" clId="{10F577A6-2840-4B95-9FAE-95662760DFA0}" dt="2022-07-24T18:20:45.765" v="308" actId="478"/>
          <ac:picMkLst>
            <pc:docMk/>
            <pc:sldMk cId="1878113919" sldId="552"/>
            <ac:picMk id="11" creationId="{C9EE0736-6446-5346-8C26-F44C491FC7C2}"/>
          </ac:picMkLst>
        </pc:picChg>
      </pc:sldChg>
      <pc:sldChg chg="modSp mod">
        <pc:chgData name="Chris Lima" userId="b5ea056ce2397b48" providerId="LiveId" clId="{10F577A6-2840-4B95-9FAE-95662760DFA0}" dt="2022-07-26T03:13:49.309" v="535" actId="1076"/>
        <pc:sldMkLst>
          <pc:docMk/>
          <pc:sldMk cId="163913361" sldId="554"/>
        </pc:sldMkLst>
        <pc:spChg chg="mod">
          <ac:chgData name="Chris Lima" userId="b5ea056ce2397b48" providerId="LiveId" clId="{10F577A6-2840-4B95-9FAE-95662760DFA0}" dt="2022-07-26T03:13:49.309" v="535" actId="1076"/>
          <ac:spMkLst>
            <pc:docMk/>
            <pc:sldMk cId="163913361" sldId="554"/>
            <ac:spMk id="7" creationId="{E4C5806D-F517-654B-A3EF-D7AB91F12974}"/>
          </ac:spMkLst>
        </pc:spChg>
      </pc:sldChg>
      <pc:sldChg chg="delSp modSp mod">
        <pc:chgData name="Chris Lima" userId="b5ea056ce2397b48" providerId="LiveId" clId="{10F577A6-2840-4B95-9FAE-95662760DFA0}" dt="2022-07-26T02:56:07.380" v="405" actId="1076"/>
        <pc:sldMkLst>
          <pc:docMk/>
          <pc:sldMk cId="2952674940" sldId="555"/>
        </pc:sldMkLst>
        <pc:spChg chg="mod">
          <ac:chgData name="Chris Lima" userId="b5ea056ce2397b48" providerId="LiveId" clId="{10F577A6-2840-4B95-9FAE-95662760DFA0}" dt="2022-07-26T02:56:07.380" v="405" actId="1076"/>
          <ac:spMkLst>
            <pc:docMk/>
            <pc:sldMk cId="2952674940" sldId="555"/>
            <ac:spMk id="7" creationId="{E4C5806D-F517-654B-A3EF-D7AB91F12974}"/>
          </ac:spMkLst>
        </pc:spChg>
        <pc:picChg chg="del">
          <ac:chgData name="Chris Lima" userId="b5ea056ce2397b48" providerId="LiveId" clId="{10F577A6-2840-4B95-9FAE-95662760DFA0}" dt="2022-07-26T02:56:04.361" v="404" actId="478"/>
          <ac:picMkLst>
            <pc:docMk/>
            <pc:sldMk cId="2952674940" sldId="555"/>
            <ac:picMk id="6" creationId="{F074A023-46DE-A045-BBFF-09D960D4A8DE}"/>
          </ac:picMkLst>
        </pc:picChg>
      </pc:sldChg>
      <pc:sldChg chg="delSp modSp mod">
        <pc:chgData name="Chris Lima" userId="b5ea056ce2397b48" providerId="LiveId" clId="{10F577A6-2840-4B95-9FAE-95662760DFA0}" dt="2022-07-26T01:52:11.173" v="358" actId="207"/>
        <pc:sldMkLst>
          <pc:docMk/>
          <pc:sldMk cId="260441653" sldId="556"/>
        </pc:sldMkLst>
        <pc:spChg chg="mod">
          <ac:chgData name="Chris Lima" userId="b5ea056ce2397b48" providerId="LiveId" clId="{10F577A6-2840-4B95-9FAE-95662760DFA0}" dt="2022-07-26T01:52:11.173" v="358" actId="207"/>
          <ac:spMkLst>
            <pc:docMk/>
            <pc:sldMk cId="260441653" sldId="556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6:52.268" v="270" actId="1076"/>
          <ac:picMkLst>
            <pc:docMk/>
            <pc:sldMk cId="260441653" sldId="556"/>
            <ac:picMk id="3" creationId="{9E50401A-184D-B84D-A66E-2DB8B5C07703}"/>
          </ac:picMkLst>
        </pc:picChg>
        <pc:picChg chg="del mod">
          <ac:chgData name="Chris Lima" userId="b5ea056ce2397b48" providerId="LiveId" clId="{10F577A6-2840-4B95-9FAE-95662760DFA0}" dt="2022-07-24T18:16:44.797" v="267" actId="478"/>
          <ac:picMkLst>
            <pc:docMk/>
            <pc:sldMk cId="260441653" sldId="556"/>
            <ac:picMk id="4" creationId="{BB7A0BFF-2F5D-474D-8A17-667F1D722276}"/>
          </ac:picMkLst>
        </pc:picChg>
      </pc:sldChg>
      <pc:sldChg chg="modSp mod">
        <pc:chgData name="Chris Lima" userId="b5ea056ce2397b48" providerId="LiveId" clId="{10F577A6-2840-4B95-9FAE-95662760DFA0}" dt="2022-07-24T18:17:18.448" v="278" actId="5793"/>
        <pc:sldMkLst>
          <pc:docMk/>
          <pc:sldMk cId="706185458" sldId="557"/>
        </pc:sldMkLst>
        <pc:spChg chg="mod">
          <ac:chgData name="Chris Lima" userId="b5ea056ce2397b48" providerId="LiveId" clId="{10F577A6-2840-4B95-9FAE-95662760DFA0}" dt="2022-07-24T18:17:18.448" v="278" actId="5793"/>
          <ac:spMkLst>
            <pc:docMk/>
            <pc:sldMk cId="706185458" sldId="557"/>
            <ac:spMk id="7" creationId="{E4C5806D-F517-654B-A3EF-D7AB91F12974}"/>
          </ac:spMkLst>
        </pc:spChg>
      </pc:sldChg>
      <pc:sldChg chg="modSp mod">
        <pc:chgData name="Chris Lima" userId="b5ea056ce2397b48" providerId="LiveId" clId="{10F577A6-2840-4B95-9FAE-95662760DFA0}" dt="2022-07-24T18:17:51.981" v="288" actId="1076"/>
        <pc:sldMkLst>
          <pc:docMk/>
          <pc:sldMk cId="300303875" sldId="558"/>
        </pc:sldMkLst>
        <pc:spChg chg="mod">
          <ac:chgData name="Chris Lima" userId="b5ea056ce2397b48" providerId="LiveId" clId="{10F577A6-2840-4B95-9FAE-95662760DFA0}" dt="2022-07-24T18:17:42.533" v="282" actId="14100"/>
          <ac:spMkLst>
            <pc:docMk/>
            <pc:sldMk cId="300303875" sldId="558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7:51.981" v="288" actId="1076"/>
          <ac:picMkLst>
            <pc:docMk/>
            <pc:sldMk cId="300303875" sldId="558"/>
            <ac:picMk id="2" creationId="{D751AB2D-AD1D-C84B-A0DF-FEDA825444C3}"/>
          </ac:picMkLst>
        </pc:picChg>
        <pc:picChg chg="mod">
          <ac:chgData name="Chris Lima" userId="b5ea056ce2397b48" providerId="LiveId" clId="{10F577A6-2840-4B95-9FAE-95662760DFA0}" dt="2022-07-24T18:17:50.733" v="287" actId="1076"/>
          <ac:picMkLst>
            <pc:docMk/>
            <pc:sldMk cId="300303875" sldId="558"/>
            <ac:picMk id="3" creationId="{4523FD38-1703-3143-B98F-FF5C1FCC90BB}"/>
          </ac:picMkLst>
        </pc:picChg>
      </pc:sldChg>
      <pc:sldChg chg="modSp mod">
        <pc:chgData name="Chris Lima" userId="b5ea056ce2397b48" providerId="LiveId" clId="{10F577A6-2840-4B95-9FAE-95662760DFA0}" dt="2022-07-24T18:19:34.431" v="303" actId="20577"/>
        <pc:sldMkLst>
          <pc:docMk/>
          <pc:sldMk cId="2777506229" sldId="559"/>
        </pc:sldMkLst>
        <pc:spChg chg="mod">
          <ac:chgData name="Chris Lima" userId="b5ea056ce2397b48" providerId="LiveId" clId="{10F577A6-2840-4B95-9FAE-95662760DFA0}" dt="2022-07-24T18:19:34.431" v="303" actId="20577"/>
          <ac:spMkLst>
            <pc:docMk/>
            <pc:sldMk cId="2777506229" sldId="559"/>
            <ac:spMk id="7" creationId="{E4C5806D-F517-654B-A3EF-D7AB91F12974}"/>
          </ac:spMkLst>
        </pc:spChg>
      </pc:sldChg>
      <pc:sldChg chg="addSp delSp modSp mod">
        <pc:chgData name="Chris Lima" userId="b5ea056ce2397b48" providerId="LiveId" clId="{10F577A6-2840-4B95-9FAE-95662760DFA0}" dt="2022-07-26T03:14:39.461" v="546" actId="1076"/>
        <pc:sldMkLst>
          <pc:docMk/>
          <pc:sldMk cId="27036331" sldId="560"/>
        </pc:sldMkLst>
        <pc:spChg chg="mod">
          <ac:chgData name="Chris Lima" userId="b5ea056ce2397b48" providerId="LiveId" clId="{10F577A6-2840-4B95-9FAE-95662760DFA0}" dt="2022-07-26T03:14:23.929" v="542" actId="12"/>
          <ac:spMkLst>
            <pc:docMk/>
            <pc:sldMk cId="27036331" sldId="560"/>
            <ac:spMk id="7" creationId="{E4C5806D-F517-654B-A3EF-D7AB91F12974}"/>
          </ac:spMkLst>
        </pc:spChg>
        <pc:picChg chg="del">
          <ac:chgData name="Chris Lima" userId="b5ea056ce2397b48" providerId="LiveId" clId="{10F577A6-2840-4B95-9FAE-95662760DFA0}" dt="2022-07-26T03:14:36.607" v="544" actId="478"/>
          <ac:picMkLst>
            <pc:docMk/>
            <pc:sldMk cId="27036331" sldId="560"/>
            <ac:picMk id="5" creationId="{2BE78CE3-22D7-D742-9F7D-15CCDD3FA307}"/>
          </ac:picMkLst>
        </pc:picChg>
        <pc:picChg chg="add mod">
          <ac:chgData name="Chris Lima" userId="b5ea056ce2397b48" providerId="LiveId" clId="{10F577A6-2840-4B95-9FAE-95662760DFA0}" dt="2022-07-26T03:14:39.461" v="546" actId="1076"/>
          <ac:picMkLst>
            <pc:docMk/>
            <pc:sldMk cId="27036331" sldId="560"/>
            <ac:picMk id="8" creationId="{BD8D78C1-46AA-8BB7-7E6F-BC600749DEE0}"/>
          </ac:picMkLst>
        </pc:picChg>
      </pc:sldChg>
      <pc:sldChg chg="addSp delSp modSp mod">
        <pc:chgData name="Chris Lima" userId="b5ea056ce2397b48" providerId="LiveId" clId="{10F577A6-2840-4B95-9FAE-95662760DFA0}" dt="2022-07-26T03:02:20.424" v="476" actId="14100"/>
        <pc:sldMkLst>
          <pc:docMk/>
          <pc:sldMk cId="3491475998" sldId="561"/>
        </pc:sldMkLst>
        <pc:spChg chg="mod">
          <ac:chgData name="Chris Lima" userId="b5ea056ce2397b48" providerId="LiveId" clId="{10F577A6-2840-4B95-9FAE-95662760DFA0}" dt="2022-07-26T03:02:20.424" v="476" actId="14100"/>
          <ac:spMkLst>
            <pc:docMk/>
            <pc:sldMk cId="3491475998" sldId="561"/>
            <ac:spMk id="7" creationId="{E4C5806D-F517-654B-A3EF-D7AB91F12974}"/>
          </ac:spMkLst>
        </pc:spChg>
        <pc:graphicFrameChg chg="add del mod">
          <ac:chgData name="Chris Lima" userId="b5ea056ce2397b48" providerId="LiveId" clId="{10F577A6-2840-4B95-9FAE-95662760DFA0}" dt="2022-07-26T03:01:47.250" v="466" actId="478"/>
          <ac:graphicFrameMkLst>
            <pc:docMk/>
            <pc:sldMk cId="3491475998" sldId="561"/>
            <ac:graphicFrameMk id="2" creationId="{37A814A3-4ECA-BDB3-5063-6BDF617AA579}"/>
          </ac:graphicFrameMkLst>
        </pc:graphicFrameChg>
        <pc:graphicFrameChg chg="add del mod">
          <ac:chgData name="Chris Lima" userId="b5ea056ce2397b48" providerId="LiveId" clId="{10F577A6-2840-4B95-9FAE-95662760DFA0}" dt="2022-07-26T03:01:53.197" v="468" actId="478"/>
          <ac:graphicFrameMkLst>
            <pc:docMk/>
            <pc:sldMk cId="3491475998" sldId="561"/>
            <ac:graphicFrameMk id="4" creationId="{5565C088-B074-249B-6624-F44D9D6955A0}"/>
          </ac:graphicFrameMkLst>
        </pc:graphicFrameChg>
        <pc:picChg chg="del mod">
          <ac:chgData name="Chris Lima" userId="b5ea056ce2397b48" providerId="LiveId" clId="{10F577A6-2840-4B95-9FAE-95662760DFA0}" dt="2022-07-26T03:00:48.260" v="454" actId="478"/>
          <ac:picMkLst>
            <pc:docMk/>
            <pc:sldMk cId="3491475998" sldId="561"/>
            <ac:picMk id="3" creationId="{39B25356-E782-F346-ACE1-5F2D65DAFF76}"/>
          </ac:picMkLst>
        </pc:picChg>
        <pc:picChg chg="add del mod">
          <ac:chgData name="Chris Lima" userId="b5ea056ce2397b48" providerId="LiveId" clId="{10F577A6-2840-4B95-9FAE-95662760DFA0}" dt="2022-07-26T03:01:47.250" v="466" actId="478"/>
          <ac:picMkLst>
            <pc:docMk/>
            <pc:sldMk cId="3491475998" sldId="561"/>
            <ac:picMk id="2050" creationId="{DD1A32FC-7D40-0514-45D5-00E44D01EB42}"/>
          </ac:picMkLst>
        </pc:picChg>
        <pc:picChg chg="add mod">
          <ac:chgData name="Chris Lima" userId="b5ea056ce2397b48" providerId="LiveId" clId="{10F577A6-2840-4B95-9FAE-95662760DFA0}" dt="2022-07-26T03:02:13.613" v="473" actId="1076"/>
          <ac:picMkLst>
            <pc:docMk/>
            <pc:sldMk cId="3491475998" sldId="561"/>
            <ac:picMk id="2052" creationId="{6E8741DC-08D0-556A-56D0-F9D94CE770BE}"/>
          </ac:picMkLst>
        </pc:picChg>
      </pc:sldChg>
      <pc:sldChg chg="modSp del mod">
        <pc:chgData name="Chris Lima" userId="b5ea056ce2397b48" providerId="LiveId" clId="{10F577A6-2840-4B95-9FAE-95662760DFA0}" dt="2022-07-26T03:14:31.124" v="543" actId="47"/>
        <pc:sldMkLst>
          <pc:docMk/>
          <pc:sldMk cId="3971994146" sldId="562"/>
        </pc:sldMkLst>
        <pc:spChg chg="mod">
          <ac:chgData name="Chris Lima" userId="b5ea056ce2397b48" providerId="LiveId" clId="{10F577A6-2840-4B95-9FAE-95662760DFA0}" dt="2022-07-24T18:24:35.120" v="335" actId="207"/>
          <ac:spMkLst>
            <pc:docMk/>
            <pc:sldMk cId="3971994146" sldId="562"/>
            <ac:spMk id="7" creationId="{E4C5806D-F517-654B-A3EF-D7AB91F12974}"/>
          </ac:spMkLst>
        </pc:spChg>
      </pc:sldChg>
      <pc:sldChg chg="modSp del mod">
        <pc:chgData name="Chris Lima" userId="b5ea056ce2397b48" providerId="LiveId" clId="{10F577A6-2840-4B95-9FAE-95662760DFA0}" dt="2022-07-26T03:11:10.177" v="512" actId="47"/>
        <pc:sldMkLst>
          <pc:docMk/>
          <pc:sldMk cId="1158900742" sldId="563"/>
        </pc:sldMkLst>
        <pc:spChg chg="mod">
          <ac:chgData name="Chris Lima" userId="b5ea056ce2397b48" providerId="LiveId" clId="{10F577A6-2840-4B95-9FAE-95662760DFA0}" dt="2022-07-26T03:08:21.794" v="493" actId="12"/>
          <ac:spMkLst>
            <pc:docMk/>
            <pc:sldMk cId="1158900742" sldId="563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6T03:08:03.779" v="488" actId="1076"/>
          <ac:picMkLst>
            <pc:docMk/>
            <pc:sldMk cId="1158900742" sldId="563"/>
            <ac:picMk id="11" creationId="{6388F32D-2EE9-3F49-B5FA-27FBDB037A1A}"/>
          </ac:picMkLst>
        </pc:picChg>
      </pc:sldChg>
      <pc:sldChg chg="modSp del mod">
        <pc:chgData name="Chris Lima" userId="b5ea056ce2397b48" providerId="LiveId" clId="{10F577A6-2840-4B95-9FAE-95662760DFA0}" dt="2022-07-26T03:11:10.177" v="512" actId="47"/>
        <pc:sldMkLst>
          <pc:docMk/>
          <pc:sldMk cId="3482842049" sldId="564"/>
        </pc:sldMkLst>
        <pc:spChg chg="mod">
          <ac:chgData name="Chris Lima" userId="b5ea056ce2397b48" providerId="LiveId" clId="{10F577A6-2840-4B95-9FAE-95662760DFA0}" dt="2022-07-26T03:10:08.864" v="511" actId="5793"/>
          <ac:spMkLst>
            <pc:docMk/>
            <pc:sldMk cId="3482842049" sldId="564"/>
            <ac:spMk id="26" creationId="{3E69FE9C-E902-EE4D-92B4-E11D3E18D3A8}"/>
          </ac:spMkLst>
        </pc:spChg>
      </pc:sldChg>
      <pc:sldChg chg="del">
        <pc:chgData name="Chris Lima" userId="b5ea056ce2397b48" providerId="LiveId" clId="{10F577A6-2840-4B95-9FAE-95662760DFA0}" dt="2022-07-26T03:11:10.177" v="512" actId="47"/>
        <pc:sldMkLst>
          <pc:docMk/>
          <pc:sldMk cId="1216568387" sldId="565"/>
        </pc:sldMkLst>
      </pc:sldChg>
      <pc:sldChg chg="modSp mod">
        <pc:chgData name="Chris Lima" userId="b5ea056ce2397b48" providerId="LiveId" clId="{10F577A6-2840-4B95-9FAE-95662760DFA0}" dt="2022-07-26T01:56:54.931" v="363" actId="20577"/>
        <pc:sldMkLst>
          <pc:docMk/>
          <pc:sldMk cId="2421027412" sldId="566"/>
        </pc:sldMkLst>
        <pc:spChg chg="mod">
          <ac:chgData name="Chris Lima" userId="b5ea056ce2397b48" providerId="LiveId" clId="{10F577A6-2840-4B95-9FAE-95662760DFA0}" dt="2022-07-26T01:56:54.931" v="363" actId="20577"/>
          <ac:spMkLst>
            <pc:docMk/>
            <pc:sldMk cId="2421027412" sldId="566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6T01:46:42.050" v="341" actId="1076"/>
          <ac:picMkLst>
            <pc:docMk/>
            <pc:sldMk cId="2421027412" sldId="566"/>
            <ac:picMk id="2" creationId="{4554030F-00E9-C34D-B180-64688F4F0260}"/>
          </ac:picMkLst>
        </pc:picChg>
        <pc:picChg chg="mod">
          <ac:chgData name="Chris Lima" userId="b5ea056ce2397b48" providerId="LiveId" clId="{10F577A6-2840-4B95-9FAE-95662760DFA0}" dt="2022-07-24T18:00:29.083" v="99" actId="1076"/>
          <ac:picMkLst>
            <pc:docMk/>
            <pc:sldMk cId="2421027412" sldId="566"/>
            <ac:picMk id="6" creationId="{E88089DB-6FD5-0643-8901-9B8CD10B0EB6}"/>
          </ac:picMkLst>
        </pc:picChg>
      </pc:sldChg>
      <pc:sldChg chg="addSp delSp modSp mod">
        <pc:chgData name="Chris Lima" userId="b5ea056ce2397b48" providerId="LiveId" clId="{10F577A6-2840-4B95-9FAE-95662760DFA0}" dt="2022-07-26T01:59:16.526" v="397" actId="1076"/>
        <pc:sldMkLst>
          <pc:docMk/>
          <pc:sldMk cId="3659332528" sldId="567"/>
        </pc:sldMkLst>
        <pc:graphicFrameChg chg="add del mod">
          <ac:chgData name="Chris Lima" userId="b5ea056ce2397b48" providerId="LiveId" clId="{10F577A6-2840-4B95-9FAE-95662760DFA0}" dt="2022-07-26T01:59:01.987" v="389"/>
          <ac:graphicFrameMkLst>
            <pc:docMk/>
            <pc:sldMk cId="3659332528" sldId="567"/>
            <ac:graphicFrameMk id="3" creationId="{5A6DA693-A76A-C68C-9BC4-3AB721850B29}"/>
          </ac:graphicFrameMkLst>
        </pc:graphicFrameChg>
        <pc:graphicFrameChg chg="add del mod">
          <ac:chgData name="Chris Lima" userId="b5ea056ce2397b48" providerId="LiveId" clId="{10F577A6-2840-4B95-9FAE-95662760DFA0}" dt="2022-07-26T01:59:12.869" v="395" actId="478"/>
          <ac:graphicFrameMkLst>
            <pc:docMk/>
            <pc:sldMk cId="3659332528" sldId="567"/>
            <ac:graphicFrameMk id="5" creationId="{CFBAA0C9-AE21-0BF7-3EDA-03B0E692B37E}"/>
          </ac:graphicFrameMkLst>
        </pc:graphicFrameChg>
        <pc:picChg chg="mod">
          <ac:chgData name="Chris Lima" userId="b5ea056ce2397b48" providerId="LiveId" clId="{10F577A6-2840-4B95-9FAE-95662760DFA0}" dt="2022-07-24T18:01:39.126" v="115" actId="1076"/>
          <ac:picMkLst>
            <pc:docMk/>
            <pc:sldMk cId="3659332528" sldId="567"/>
            <ac:picMk id="2" creationId="{4554030F-00E9-C34D-B180-64688F4F0260}"/>
          </ac:picMkLst>
        </pc:picChg>
        <pc:picChg chg="mod">
          <ac:chgData name="Chris Lima" userId="b5ea056ce2397b48" providerId="LiveId" clId="{10F577A6-2840-4B95-9FAE-95662760DFA0}" dt="2022-07-24T18:01:39.126" v="115" actId="1076"/>
          <ac:picMkLst>
            <pc:docMk/>
            <pc:sldMk cId="3659332528" sldId="567"/>
            <ac:picMk id="4" creationId="{71A06307-6540-6A4D-B5AE-F2E838226C05}"/>
          </ac:picMkLst>
        </pc:picChg>
        <pc:picChg chg="del mod">
          <ac:chgData name="Chris Lima" userId="b5ea056ce2397b48" providerId="LiveId" clId="{10F577A6-2840-4B95-9FAE-95662760DFA0}" dt="2022-07-26T01:58:56.891" v="387" actId="478"/>
          <ac:picMkLst>
            <pc:docMk/>
            <pc:sldMk cId="3659332528" sldId="567"/>
            <ac:picMk id="7" creationId="{890B0F8C-6527-444F-94DE-B849B3014AA1}"/>
          </ac:picMkLst>
        </pc:picChg>
        <pc:picChg chg="mod">
          <ac:chgData name="Chris Lima" userId="b5ea056ce2397b48" providerId="LiveId" clId="{10F577A6-2840-4B95-9FAE-95662760DFA0}" dt="2022-07-24T18:01:39.126" v="115" actId="1076"/>
          <ac:picMkLst>
            <pc:docMk/>
            <pc:sldMk cId="3659332528" sldId="567"/>
            <ac:picMk id="9" creationId="{F7B550F0-9F8C-DB49-8154-190358DB475B}"/>
          </ac:picMkLst>
        </pc:picChg>
        <pc:picChg chg="add del mod">
          <ac:chgData name="Chris Lima" userId="b5ea056ce2397b48" providerId="LiveId" clId="{10F577A6-2840-4B95-9FAE-95662760DFA0}" dt="2022-07-26T01:59:01.987" v="389"/>
          <ac:picMkLst>
            <pc:docMk/>
            <pc:sldMk cId="3659332528" sldId="567"/>
            <ac:picMk id="1026" creationId="{4E7C9FB8-E4F8-F142-BF29-4B41D7547E67}"/>
          </ac:picMkLst>
        </pc:picChg>
        <pc:picChg chg="add mod">
          <ac:chgData name="Chris Lima" userId="b5ea056ce2397b48" providerId="LiveId" clId="{10F577A6-2840-4B95-9FAE-95662760DFA0}" dt="2022-07-26T01:59:16.526" v="397" actId="1076"/>
          <ac:picMkLst>
            <pc:docMk/>
            <pc:sldMk cId="3659332528" sldId="567"/>
            <ac:picMk id="1028" creationId="{EC49D31B-998D-AA19-8200-CF3230DDA68B}"/>
          </ac:picMkLst>
        </pc:picChg>
        <pc:cxnChg chg="mod">
          <ac:chgData name="Chris Lima" userId="b5ea056ce2397b48" providerId="LiveId" clId="{10F577A6-2840-4B95-9FAE-95662760DFA0}" dt="2022-07-26T01:58:56.891" v="387" actId="478"/>
          <ac:cxnSpMkLst>
            <pc:docMk/>
            <pc:sldMk cId="3659332528" sldId="567"/>
            <ac:cxnSpMk id="14" creationId="{9023940F-7F12-764D-9AAD-4F321A880E7E}"/>
          </ac:cxnSpMkLst>
        </pc:cxnChg>
        <pc:cxnChg chg="mod">
          <ac:chgData name="Chris Lima" userId="b5ea056ce2397b48" providerId="LiveId" clId="{10F577A6-2840-4B95-9FAE-95662760DFA0}" dt="2022-07-24T18:01:39.126" v="115" actId="1076"/>
          <ac:cxnSpMkLst>
            <pc:docMk/>
            <pc:sldMk cId="3659332528" sldId="567"/>
            <ac:cxnSpMk id="17" creationId="{833DE277-8D18-6C41-91A5-EE2139C5C0FB}"/>
          </ac:cxnSpMkLst>
        </pc:cxnChg>
      </pc:sldChg>
      <pc:sldChg chg="modSp mod">
        <pc:chgData name="Chris Lima" userId="b5ea056ce2397b48" providerId="LiveId" clId="{10F577A6-2840-4B95-9FAE-95662760DFA0}" dt="2022-07-26T02:54:03.327" v="401" actId="20577"/>
        <pc:sldMkLst>
          <pc:docMk/>
          <pc:sldMk cId="643056357" sldId="568"/>
        </pc:sldMkLst>
        <pc:spChg chg="mod">
          <ac:chgData name="Chris Lima" userId="b5ea056ce2397b48" providerId="LiveId" clId="{10F577A6-2840-4B95-9FAE-95662760DFA0}" dt="2022-07-26T02:54:03.327" v="401" actId="20577"/>
          <ac:spMkLst>
            <pc:docMk/>
            <pc:sldMk cId="643056357" sldId="568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8:00:54.639" v="103" actId="1076"/>
          <ac:picMkLst>
            <pc:docMk/>
            <pc:sldMk cId="643056357" sldId="568"/>
            <ac:picMk id="5" creationId="{898A3CEC-5360-A44F-9B31-BDA18B92207E}"/>
          </ac:picMkLst>
        </pc:picChg>
      </pc:sldChg>
      <pc:sldChg chg="modSp mod">
        <pc:chgData name="Chris Lima" userId="b5ea056ce2397b48" providerId="LiveId" clId="{10F577A6-2840-4B95-9FAE-95662760DFA0}" dt="2022-07-26T01:58:12.287" v="386" actId="207"/>
        <pc:sldMkLst>
          <pc:docMk/>
          <pc:sldMk cId="591145718" sldId="569"/>
        </pc:sldMkLst>
        <pc:spChg chg="mod">
          <ac:chgData name="Chris Lima" userId="b5ea056ce2397b48" providerId="LiveId" clId="{10F577A6-2840-4B95-9FAE-95662760DFA0}" dt="2022-07-26T01:58:12.287" v="386" actId="207"/>
          <ac:spMkLst>
            <pc:docMk/>
            <pc:sldMk cId="591145718" sldId="569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6T01:58:02.282" v="384" actId="1076"/>
          <ac:picMkLst>
            <pc:docMk/>
            <pc:sldMk cId="591145718" sldId="569"/>
            <ac:picMk id="6" creationId="{55AC6322-7E45-7948-8455-587D1B95F95C}"/>
          </ac:picMkLst>
        </pc:picChg>
      </pc:sldChg>
      <pc:sldChg chg="modSp mod">
        <pc:chgData name="Chris Lima" userId="b5ea056ce2397b48" providerId="LiveId" clId="{10F577A6-2840-4B95-9FAE-95662760DFA0}" dt="2022-07-24T18:18:45.948" v="294" actId="207"/>
        <pc:sldMkLst>
          <pc:docMk/>
          <pc:sldMk cId="800356386" sldId="570"/>
        </pc:sldMkLst>
        <pc:spChg chg="mod">
          <ac:chgData name="Chris Lima" userId="b5ea056ce2397b48" providerId="LiveId" clId="{10F577A6-2840-4B95-9FAE-95662760DFA0}" dt="2022-07-24T18:18:45.948" v="294" actId="207"/>
          <ac:spMkLst>
            <pc:docMk/>
            <pc:sldMk cId="800356386" sldId="570"/>
            <ac:spMk id="7" creationId="{E4C5806D-F517-654B-A3EF-D7AB91F12974}"/>
          </ac:spMkLst>
        </pc:spChg>
        <pc:picChg chg="mod">
          <ac:chgData name="Chris Lima" userId="b5ea056ce2397b48" providerId="LiveId" clId="{10F577A6-2840-4B95-9FAE-95662760DFA0}" dt="2022-07-24T18:18:41.347" v="293" actId="1076"/>
          <ac:picMkLst>
            <pc:docMk/>
            <pc:sldMk cId="800356386" sldId="570"/>
            <ac:picMk id="2" creationId="{81A56C69-8832-A741-B7EF-B0DB450E9640}"/>
          </ac:picMkLst>
        </pc:picChg>
      </pc:sldChg>
      <pc:sldChg chg="modSp mod">
        <pc:chgData name="Chris Lima" userId="b5ea056ce2397b48" providerId="LiveId" clId="{10F577A6-2840-4B95-9FAE-95662760DFA0}" dt="2022-07-24T18:21:48.405" v="320" actId="1076"/>
        <pc:sldMkLst>
          <pc:docMk/>
          <pc:sldMk cId="614936653" sldId="571"/>
        </pc:sldMkLst>
        <pc:spChg chg="mod">
          <ac:chgData name="Chris Lima" userId="b5ea056ce2397b48" providerId="LiveId" clId="{10F577A6-2840-4B95-9FAE-95662760DFA0}" dt="2022-07-24T18:21:37.097" v="317" actId="1076"/>
          <ac:spMkLst>
            <pc:docMk/>
            <pc:sldMk cId="614936653" sldId="571"/>
            <ac:spMk id="3" creationId="{5AC58261-1477-0840-B3EE-1B30C4257366}"/>
          </ac:spMkLst>
        </pc:spChg>
        <pc:spChg chg="mod">
          <ac:chgData name="Chris Lima" userId="b5ea056ce2397b48" providerId="LiveId" clId="{10F577A6-2840-4B95-9FAE-95662760DFA0}" dt="2022-07-24T18:21:45.685" v="319" actId="1076"/>
          <ac:spMkLst>
            <pc:docMk/>
            <pc:sldMk cId="614936653" sldId="571"/>
            <ac:spMk id="4" creationId="{A0F8014E-5BBE-DA42-BC7F-7AFCD6E35164}"/>
          </ac:spMkLst>
        </pc:spChg>
        <pc:spChg chg="mod">
          <ac:chgData name="Chris Lima" userId="b5ea056ce2397b48" providerId="LiveId" clId="{10F577A6-2840-4B95-9FAE-95662760DFA0}" dt="2022-07-24T18:21:27.162" v="316" actId="1076"/>
          <ac:spMkLst>
            <pc:docMk/>
            <pc:sldMk cId="614936653" sldId="571"/>
            <ac:spMk id="7" creationId="{E4C5806D-F517-654B-A3EF-D7AB91F12974}"/>
          </ac:spMkLst>
        </pc:spChg>
        <pc:spChg chg="mod">
          <ac:chgData name="Chris Lima" userId="b5ea056ce2397b48" providerId="LiveId" clId="{10F577A6-2840-4B95-9FAE-95662760DFA0}" dt="2022-07-24T18:21:37.097" v="317" actId="1076"/>
          <ac:spMkLst>
            <pc:docMk/>
            <pc:sldMk cId="614936653" sldId="571"/>
            <ac:spMk id="8" creationId="{8D18FB2C-D639-3845-B95E-14EE511B6069}"/>
          </ac:spMkLst>
        </pc:spChg>
        <pc:spChg chg="mod">
          <ac:chgData name="Chris Lima" userId="b5ea056ce2397b48" providerId="LiveId" clId="{10F577A6-2840-4B95-9FAE-95662760DFA0}" dt="2022-07-24T18:21:48.405" v="320" actId="1076"/>
          <ac:spMkLst>
            <pc:docMk/>
            <pc:sldMk cId="614936653" sldId="571"/>
            <ac:spMk id="10" creationId="{3CBB544F-E90E-804E-A7BA-7AA9A51F642A}"/>
          </ac:spMkLst>
        </pc:spChg>
        <pc:picChg chg="mod">
          <ac:chgData name="Chris Lima" userId="b5ea056ce2397b48" providerId="LiveId" clId="{10F577A6-2840-4B95-9FAE-95662760DFA0}" dt="2022-07-24T18:21:37.097" v="317" actId="1076"/>
          <ac:picMkLst>
            <pc:docMk/>
            <pc:sldMk cId="614936653" sldId="571"/>
            <ac:picMk id="6" creationId="{D47007CE-66E1-414E-BD7B-2593328F7773}"/>
          </ac:picMkLst>
        </pc:picChg>
        <pc:cxnChg chg="mod">
          <ac:chgData name="Chris Lima" userId="b5ea056ce2397b48" providerId="LiveId" clId="{10F577A6-2840-4B95-9FAE-95662760DFA0}" dt="2022-07-24T18:21:37.097" v="317" actId="1076"/>
          <ac:cxnSpMkLst>
            <pc:docMk/>
            <pc:sldMk cId="614936653" sldId="571"/>
            <ac:cxnSpMk id="5" creationId="{D8C58F6F-EBAB-4B44-AC6A-A3805D518AC8}"/>
          </ac:cxnSpMkLst>
        </pc:cxnChg>
        <pc:cxnChg chg="mod">
          <ac:chgData name="Chris Lima" userId="b5ea056ce2397b48" providerId="LiveId" clId="{10F577A6-2840-4B95-9FAE-95662760DFA0}" dt="2022-07-24T18:21:37.097" v="317" actId="1076"/>
          <ac:cxnSpMkLst>
            <pc:docMk/>
            <pc:sldMk cId="614936653" sldId="571"/>
            <ac:cxnSpMk id="9" creationId="{FA748F21-93AB-6242-B169-3E14FD655DCC}"/>
          </ac:cxnSpMkLst>
        </pc:cxnChg>
      </pc:sldChg>
      <pc:sldChg chg="modSp del mod">
        <pc:chgData name="Chris Lima" userId="b5ea056ce2397b48" providerId="LiveId" clId="{10F577A6-2840-4B95-9FAE-95662760DFA0}" dt="2022-07-26T03:11:10.177" v="512" actId="47"/>
        <pc:sldMkLst>
          <pc:docMk/>
          <pc:sldMk cId="1498080629" sldId="572"/>
        </pc:sldMkLst>
        <pc:spChg chg="mod">
          <ac:chgData name="Chris Lima" userId="b5ea056ce2397b48" providerId="LiveId" clId="{10F577A6-2840-4B95-9FAE-95662760DFA0}" dt="2022-07-26T03:08:57.246" v="495" actId="12"/>
          <ac:spMkLst>
            <pc:docMk/>
            <pc:sldMk cId="1498080629" sldId="572"/>
            <ac:spMk id="7" creationId="{E4C5806D-F517-654B-A3EF-D7AB91F12974}"/>
          </ac:spMkLst>
        </pc:spChg>
      </pc:sldChg>
      <pc:sldChg chg="modSp del mod">
        <pc:chgData name="Chris Lima" userId="b5ea056ce2397b48" providerId="LiveId" clId="{10F577A6-2840-4B95-9FAE-95662760DFA0}" dt="2022-07-26T03:11:10.177" v="512" actId="47"/>
        <pc:sldMkLst>
          <pc:docMk/>
          <pc:sldMk cId="1716419691" sldId="573"/>
        </pc:sldMkLst>
        <pc:spChg chg="mod">
          <ac:chgData name="Chris Lima" userId="b5ea056ce2397b48" providerId="LiveId" clId="{10F577A6-2840-4B95-9FAE-95662760DFA0}" dt="2022-07-26T03:09:39.548" v="503" actId="1076"/>
          <ac:spMkLst>
            <pc:docMk/>
            <pc:sldMk cId="1716419691" sldId="573"/>
            <ac:spMk id="8" creationId="{1FDC88B6-15ED-A84D-A044-CFC59FFDFA2E}"/>
          </ac:spMkLst>
        </pc:spChg>
        <pc:spChg chg="mod">
          <ac:chgData name="Chris Lima" userId="b5ea056ce2397b48" providerId="LiveId" clId="{10F577A6-2840-4B95-9FAE-95662760DFA0}" dt="2022-07-26T03:09:45.707" v="505" actId="207"/>
          <ac:spMkLst>
            <pc:docMk/>
            <pc:sldMk cId="1716419691" sldId="573"/>
            <ac:spMk id="26" creationId="{3E69FE9C-E902-EE4D-92B4-E11D3E18D3A8}"/>
          </ac:spMkLst>
        </pc:spChg>
        <pc:picChg chg="mod">
          <ac:chgData name="Chris Lima" userId="b5ea056ce2397b48" providerId="LiveId" clId="{10F577A6-2840-4B95-9FAE-95662760DFA0}" dt="2022-07-26T03:09:39.548" v="503" actId="1076"/>
          <ac:picMkLst>
            <pc:docMk/>
            <pc:sldMk cId="1716419691" sldId="573"/>
            <ac:picMk id="16" creationId="{5656547B-7523-664A-93C0-BFC9B500E30E}"/>
          </ac:picMkLst>
        </pc:picChg>
      </pc:sldChg>
      <pc:sldChg chg="modSp del mod">
        <pc:chgData name="Chris Lima" userId="b5ea056ce2397b48" providerId="LiveId" clId="{10F577A6-2840-4B95-9FAE-95662760DFA0}" dt="2022-07-26T03:14:31.124" v="543" actId="47"/>
        <pc:sldMkLst>
          <pc:docMk/>
          <pc:sldMk cId="908388981" sldId="574"/>
        </pc:sldMkLst>
        <pc:spChg chg="mod">
          <ac:chgData name="Chris Lima" userId="b5ea056ce2397b48" providerId="LiveId" clId="{10F577A6-2840-4B95-9FAE-95662760DFA0}" dt="2022-07-26T03:11:56.403" v="526" actId="20577"/>
          <ac:spMkLst>
            <pc:docMk/>
            <pc:sldMk cId="908388981" sldId="574"/>
            <ac:spMk id="26" creationId="{3E69FE9C-E902-EE4D-92B4-E11D3E18D3A8}"/>
          </ac:spMkLst>
        </pc:spChg>
      </pc:sldChg>
      <pc:sldChg chg="modSp del mod">
        <pc:chgData name="Chris Lima" userId="b5ea056ce2397b48" providerId="LiveId" clId="{10F577A6-2840-4B95-9FAE-95662760DFA0}" dt="2022-07-26T03:14:31.124" v="543" actId="47"/>
        <pc:sldMkLst>
          <pc:docMk/>
          <pc:sldMk cId="1034120510" sldId="575"/>
        </pc:sldMkLst>
        <pc:spChg chg="mod">
          <ac:chgData name="Chris Lima" userId="b5ea056ce2397b48" providerId="LiveId" clId="{10F577A6-2840-4B95-9FAE-95662760DFA0}" dt="2022-07-26T03:13:27.827" v="531" actId="12"/>
          <ac:spMkLst>
            <pc:docMk/>
            <pc:sldMk cId="1034120510" sldId="575"/>
            <ac:spMk id="6" creationId="{11A52093-BE2E-FA4D-AE66-F925C55E0FD5}"/>
          </ac:spMkLst>
        </pc:spChg>
        <pc:picChg chg="mod">
          <ac:chgData name="Chris Lima" userId="b5ea056ce2397b48" providerId="LiveId" clId="{10F577A6-2840-4B95-9FAE-95662760DFA0}" dt="2022-07-26T03:13:18.283" v="527" actId="1076"/>
          <ac:picMkLst>
            <pc:docMk/>
            <pc:sldMk cId="1034120510" sldId="575"/>
            <ac:picMk id="3" creationId="{A61B6A74-5611-0447-93F3-3565E8965702}"/>
          </ac:picMkLst>
        </pc:picChg>
        <pc:picChg chg="mod">
          <ac:chgData name="Chris Lima" userId="b5ea056ce2397b48" providerId="LiveId" clId="{10F577A6-2840-4B95-9FAE-95662760DFA0}" dt="2022-07-26T03:13:20.711" v="528" actId="1076"/>
          <ac:picMkLst>
            <pc:docMk/>
            <pc:sldMk cId="1034120510" sldId="575"/>
            <ac:picMk id="5" creationId="{5BAF0FD7-74EA-FA48-AF76-F8651A9420A2}"/>
          </ac:picMkLst>
        </pc:picChg>
      </pc:sldChg>
      <pc:sldChg chg="del">
        <pc:chgData name="Chris Lima" userId="b5ea056ce2397b48" providerId="LiveId" clId="{10F577A6-2840-4B95-9FAE-95662760DFA0}" dt="2022-07-26T03:18:23.911" v="707" actId="47"/>
        <pc:sldMkLst>
          <pc:docMk/>
          <pc:sldMk cId="213041327" sldId="576"/>
        </pc:sldMkLst>
      </pc:sldChg>
      <pc:sldChg chg="modSp mod">
        <pc:chgData name="Chris Lima" userId="b5ea056ce2397b48" providerId="LiveId" clId="{10F577A6-2840-4B95-9FAE-95662760DFA0}" dt="2022-07-26T01:57:45.758" v="364" actId="20577"/>
        <pc:sldMkLst>
          <pc:docMk/>
          <pc:sldMk cId="1139699435" sldId="577"/>
        </pc:sldMkLst>
        <pc:spChg chg="mod">
          <ac:chgData name="Chris Lima" userId="b5ea056ce2397b48" providerId="LiveId" clId="{10F577A6-2840-4B95-9FAE-95662760DFA0}" dt="2022-07-26T01:57:45.758" v="364" actId="20577"/>
          <ac:spMkLst>
            <pc:docMk/>
            <pc:sldMk cId="1139699435" sldId="577"/>
            <ac:spMk id="11" creationId="{D7233172-9A80-BB41-81EE-D3A9CE49C747}"/>
          </ac:spMkLst>
        </pc:spChg>
        <pc:picChg chg="mod">
          <ac:chgData name="Chris Lima" userId="b5ea056ce2397b48" providerId="LiveId" clId="{10F577A6-2840-4B95-9FAE-95662760DFA0}" dt="2022-07-24T18:00:03.634" v="94" actId="1076"/>
          <ac:picMkLst>
            <pc:docMk/>
            <pc:sldMk cId="1139699435" sldId="577"/>
            <ac:picMk id="2" creationId="{4554030F-00E9-C34D-B180-64688F4F0260}"/>
          </ac:picMkLst>
        </pc:picChg>
      </pc:sldChg>
      <pc:sldChg chg="addSp delSp modSp mod">
        <pc:chgData name="Chris Lima" userId="b5ea056ce2397b48" providerId="LiveId" clId="{10F577A6-2840-4B95-9FAE-95662760DFA0}" dt="2022-07-24T18:23:21.258" v="332" actId="1076"/>
        <pc:sldMkLst>
          <pc:docMk/>
          <pc:sldMk cId="1008404350" sldId="578"/>
        </pc:sldMkLst>
        <pc:spChg chg="mod">
          <ac:chgData name="Chris Lima" userId="b5ea056ce2397b48" providerId="LiveId" clId="{10F577A6-2840-4B95-9FAE-95662760DFA0}" dt="2022-07-24T18:22:56.785" v="328" actId="207"/>
          <ac:spMkLst>
            <pc:docMk/>
            <pc:sldMk cId="1008404350" sldId="578"/>
            <ac:spMk id="7" creationId="{E4C5806D-F517-654B-A3EF-D7AB91F12974}"/>
          </ac:spMkLst>
        </pc:spChg>
        <pc:picChg chg="del mod">
          <ac:chgData name="Chris Lima" userId="b5ea056ce2397b48" providerId="LiveId" clId="{10F577A6-2840-4B95-9FAE-95662760DFA0}" dt="2022-07-24T18:23:13.485" v="330" actId="478"/>
          <ac:picMkLst>
            <pc:docMk/>
            <pc:sldMk cId="1008404350" sldId="578"/>
            <ac:picMk id="2" creationId="{F5D5A42B-8132-3047-9F31-156773BF0E61}"/>
          </ac:picMkLst>
        </pc:picChg>
        <pc:picChg chg="add mod">
          <ac:chgData name="Chris Lima" userId="b5ea056ce2397b48" providerId="LiveId" clId="{10F577A6-2840-4B95-9FAE-95662760DFA0}" dt="2022-07-24T18:23:21.258" v="332" actId="1076"/>
          <ac:picMkLst>
            <pc:docMk/>
            <pc:sldMk cId="1008404350" sldId="578"/>
            <ac:picMk id="4098" creationId="{85CD2E6C-32B4-DF26-C46F-B9374519489A}"/>
          </ac:picMkLst>
        </pc:picChg>
      </pc:sldChg>
      <pc:sldChg chg="ord">
        <pc:chgData name="Chris Lima" userId="b5ea056ce2397b48" providerId="LiveId" clId="{10F577A6-2840-4B95-9FAE-95662760DFA0}" dt="2022-07-26T03:19:30.184" v="722"/>
        <pc:sldMkLst>
          <pc:docMk/>
          <pc:sldMk cId="902548515" sldId="579"/>
        </pc:sldMkLst>
      </pc:sldChg>
      <pc:sldChg chg="modSp mod">
        <pc:chgData name="Chris Lima" userId="b5ea056ce2397b48" providerId="LiveId" clId="{10F577A6-2840-4B95-9FAE-95662760DFA0}" dt="2022-07-26T03:19:26.117" v="720" actId="14100"/>
        <pc:sldMkLst>
          <pc:docMk/>
          <pc:sldMk cId="4042338523" sldId="580"/>
        </pc:sldMkLst>
        <pc:spChg chg="mod">
          <ac:chgData name="Chris Lima" userId="b5ea056ce2397b48" providerId="LiveId" clId="{10F577A6-2840-4B95-9FAE-95662760DFA0}" dt="2022-07-26T03:19:26.117" v="720" actId="14100"/>
          <ac:spMkLst>
            <pc:docMk/>
            <pc:sldMk cId="4042338523" sldId="580"/>
            <ac:spMk id="12" creationId="{5899A09A-9AB5-2D4C-9434-9593C8E45011}"/>
          </ac:spMkLst>
        </pc:spChg>
      </pc:sldChg>
      <pc:sldChg chg="delSp modSp add mod">
        <pc:chgData name="Chris Lima" userId="b5ea056ce2397b48" providerId="LiveId" clId="{10F577A6-2840-4B95-9FAE-95662760DFA0}" dt="2022-07-26T03:02:48.274" v="483" actId="1076"/>
        <pc:sldMkLst>
          <pc:docMk/>
          <pc:sldMk cId="2445982618" sldId="581"/>
        </pc:sldMkLst>
        <pc:spChg chg="mod">
          <ac:chgData name="Chris Lima" userId="b5ea056ce2397b48" providerId="LiveId" clId="{10F577A6-2840-4B95-9FAE-95662760DFA0}" dt="2022-07-26T03:02:48.274" v="483" actId="1076"/>
          <ac:spMkLst>
            <pc:docMk/>
            <pc:sldMk cId="2445982618" sldId="581"/>
            <ac:spMk id="7" creationId="{E4C5806D-F517-654B-A3EF-D7AB91F12974}"/>
          </ac:spMkLst>
        </pc:spChg>
        <pc:picChg chg="del">
          <ac:chgData name="Chris Lima" userId="b5ea056ce2397b48" providerId="LiveId" clId="{10F577A6-2840-4B95-9FAE-95662760DFA0}" dt="2022-07-26T03:02:34.214" v="480" actId="478"/>
          <ac:picMkLst>
            <pc:docMk/>
            <pc:sldMk cId="2445982618" sldId="581"/>
            <ac:picMk id="2052" creationId="{6E8741DC-08D0-556A-56D0-F9D94CE770BE}"/>
          </ac:picMkLst>
        </pc:picChg>
      </pc:sldChg>
      <pc:sldChg chg="add del">
        <pc:chgData name="Chris Lima" userId="b5ea056ce2397b48" providerId="LiveId" clId="{10F577A6-2840-4B95-9FAE-95662760DFA0}" dt="2022-07-26T03:39:25.821" v="723" actId="47"/>
        <pc:sldMkLst>
          <pc:docMk/>
          <pc:sldMk cId="2579129536" sldId="582"/>
        </pc:sldMkLst>
      </pc:sldChg>
      <pc:sldMasterChg chg="addSp modSp mod">
        <pc:chgData name="Chris Lima" userId="b5ea056ce2397b48" providerId="LiveId" clId="{10F577A6-2840-4B95-9FAE-95662760DFA0}" dt="2022-07-24T17:50:50.026" v="6" actId="1076"/>
        <pc:sldMasterMkLst>
          <pc:docMk/>
          <pc:sldMasterMk cId="2700850333" sldId="2147483648"/>
        </pc:sldMasterMkLst>
        <pc:spChg chg="add mod">
          <ac:chgData name="Chris Lima" userId="b5ea056ce2397b48" providerId="LiveId" clId="{10F577A6-2840-4B95-9FAE-95662760DFA0}" dt="2022-07-24T17:50:38.800" v="4"/>
          <ac:spMkLst>
            <pc:docMk/>
            <pc:sldMasterMk cId="2700850333" sldId="2147483648"/>
            <ac:spMk id="7" creationId="{2D533F30-6D73-81FA-E605-E01B56F145EF}"/>
          </ac:spMkLst>
        </pc:spChg>
        <pc:picChg chg="add mod">
          <ac:chgData name="Chris Lima" userId="b5ea056ce2397b48" providerId="LiveId" clId="{10F577A6-2840-4B95-9FAE-95662760DFA0}" dt="2022-07-24T17:50:50.026" v="6" actId="1076"/>
          <ac:picMkLst>
            <pc:docMk/>
            <pc:sldMasterMk cId="2700850333" sldId="2147483648"/>
            <ac:picMk id="8" creationId="{8318F6FD-6AB8-9A24-ED7E-C3807B0E73EB}"/>
          </ac:picMkLst>
        </pc:picChg>
      </pc:sldMaster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8E5AD83B-8D37-D04D-82E4-83A120664553}"/>
    <pc:docChg chg="undo redo custSel mod addSld delSld modSld sldOrd">
      <pc:chgData name="Phyllipe Lima" userId="afbdb2a7827722fd" providerId="LiveId" clId="{8E5AD83B-8D37-D04D-82E4-83A120664553}" dt="2020-08-08T17:51:41.942" v="17254" actId="20577"/>
      <pc:docMkLst>
        <pc:docMk/>
      </pc:docMkLst>
      <pc:sldChg chg="addSp delSp modSp">
        <pc:chgData name="Phyllipe Lima" userId="afbdb2a7827722fd" providerId="LiveId" clId="{8E5AD83B-8D37-D04D-82E4-83A120664553}" dt="2020-07-16T23:53:20.349" v="443" actId="1076"/>
        <pc:sldMkLst>
          <pc:docMk/>
          <pc:sldMk cId="594058921" sldId="256"/>
        </pc:sldMkLst>
        <pc:picChg chg="mod">
          <ac:chgData name="Phyllipe Lima" userId="afbdb2a7827722fd" providerId="LiveId" clId="{8E5AD83B-8D37-D04D-82E4-83A120664553}" dt="2020-07-16T23:53:20.349" v="443" actId="1076"/>
          <ac:picMkLst>
            <pc:docMk/>
            <pc:sldMk cId="594058921" sldId="256"/>
            <ac:picMk id="1026" creationId="{6A604E57-C3AD-443C-9467-620728E5ACFC}"/>
          </ac:picMkLst>
        </pc:picChg>
        <pc:picChg chg="mod">
          <ac:chgData name="Phyllipe Lima" userId="afbdb2a7827722fd" providerId="LiveId" clId="{8E5AD83B-8D37-D04D-82E4-83A120664553}" dt="2020-07-16T23:24:16.792" v="311" actId="1076"/>
          <ac:picMkLst>
            <pc:docMk/>
            <pc:sldMk cId="594058921" sldId="256"/>
            <ac:picMk id="1028" creationId="{5164D700-31B9-4CE3-B0F2-2382001D524A}"/>
          </ac:picMkLst>
        </pc:picChg>
        <pc:picChg chg="mod">
          <ac:chgData name="Phyllipe Lima" userId="afbdb2a7827722fd" providerId="LiveId" clId="{8E5AD83B-8D37-D04D-82E4-83A120664553}" dt="2020-07-16T23:24:15.478" v="310" actId="1076"/>
          <ac:picMkLst>
            <pc:docMk/>
            <pc:sldMk cId="594058921" sldId="256"/>
            <ac:picMk id="1030" creationId="{3F27956E-50AE-4740-8F82-F7CCB18CBC2C}"/>
          </ac:picMkLst>
        </pc:picChg>
        <pc:picChg chg="mod">
          <ac:chgData name="Phyllipe Lima" userId="afbdb2a7827722fd" providerId="LiveId" clId="{8E5AD83B-8D37-D04D-82E4-83A120664553}" dt="2020-07-16T23:24:20.190" v="313" actId="1076"/>
          <ac:picMkLst>
            <pc:docMk/>
            <pc:sldMk cId="594058921" sldId="256"/>
            <ac:picMk id="1032" creationId="{FE86D6D9-FA79-4584-B31A-BF552CC27228}"/>
          </ac:picMkLst>
        </pc:picChg>
        <pc:picChg chg="mod">
          <ac:chgData name="Phyllipe Lima" userId="afbdb2a7827722fd" providerId="LiveId" clId="{8E5AD83B-8D37-D04D-82E4-83A120664553}" dt="2020-07-16T23:24:21.822" v="314" actId="1076"/>
          <ac:picMkLst>
            <pc:docMk/>
            <pc:sldMk cId="594058921" sldId="256"/>
            <ac:picMk id="1034" creationId="{F148CD7E-0102-4D2B-BC66-0BA717B657B6}"/>
          </ac:picMkLst>
        </pc:picChg>
        <pc:picChg chg="mod">
          <ac:chgData name="Phyllipe Lima" userId="afbdb2a7827722fd" providerId="LiveId" clId="{8E5AD83B-8D37-D04D-82E4-83A120664553}" dt="2020-07-16T23:24:19.123" v="312" actId="1076"/>
          <ac:picMkLst>
            <pc:docMk/>
            <pc:sldMk cId="594058921" sldId="256"/>
            <ac:picMk id="1036" creationId="{3EDA218B-41D5-4FF5-AD72-CBE9EC9F75F9}"/>
          </ac:picMkLst>
        </pc:picChg>
        <pc:cxnChg chg="del">
          <ac:chgData name="Phyllipe Lima" userId="afbdb2a7827722fd" providerId="LiveId" clId="{8E5AD83B-8D37-D04D-82E4-83A120664553}" dt="2020-07-16T23:26:54.140" v="326" actId="478"/>
          <ac:cxnSpMkLst>
            <pc:docMk/>
            <pc:sldMk cId="594058921" sldId="256"/>
            <ac:cxnSpMk id="3" creationId="{33E9F391-88D3-4BB1-AF1D-9FDB8B97B102}"/>
          </ac:cxnSpMkLst>
        </pc:cxnChg>
        <pc:cxnChg chg="add mod">
          <ac:chgData name="Phyllipe Lima" userId="afbdb2a7827722fd" providerId="LiveId" clId="{8E5AD83B-8D37-D04D-82E4-83A120664553}" dt="2020-07-16T23:26:45.649" v="321" actId="14100"/>
          <ac:cxnSpMkLst>
            <pc:docMk/>
            <pc:sldMk cId="594058921" sldId="256"/>
            <ac:cxnSpMk id="9" creationId="{79F663DA-D8DF-A74D-85D6-DA94C2581DC5}"/>
          </ac:cxnSpMkLst>
        </pc:cxnChg>
        <pc:cxnChg chg="add mod">
          <ac:chgData name="Phyllipe Lima" userId="afbdb2a7827722fd" providerId="LiveId" clId="{8E5AD83B-8D37-D04D-82E4-83A120664553}" dt="2020-07-16T23:26:52.578" v="325" actId="14100"/>
          <ac:cxnSpMkLst>
            <pc:docMk/>
            <pc:sldMk cId="594058921" sldId="256"/>
            <ac:cxnSpMk id="13" creationId="{6CBFA481-5F0F-CF4F-910F-37B22E491576}"/>
          </ac:cxnSpMkLst>
        </pc:cxnChg>
        <pc:cxnChg chg="add mod">
          <ac:chgData name="Phyllipe Lima" userId="afbdb2a7827722fd" providerId="LiveId" clId="{8E5AD83B-8D37-D04D-82E4-83A120664553}" dt="2020-07-16T23:27:03.278" v="329" actId="14100"/>
          <ac:cxnSpMkLst>
            <pc:docMk/>
            <pc:sldMk cId="594058921" sldId="256"/>
            <ac:cxnSpMk id="16" creationId="{2C266940-8135-8B44-87D0-92F183315236}"/>
          </ac:cxnSpMkLst>
        </pc:cxnChg>
        <pc:cxnChg chg="add mod">
          <ac:chgData name="Phyllipe Lima" userId="afbdb2a7827722fd" providerId="LiveId" clId="{8E5AD83B-8D37-D04D-82E4-83A120664553}" dt="2020-07-16T23:27:09.686" v="333" actId="14100"/>
          <ac:cxnSpMkLst>
            <pc:docMk/>
            <pc:sldMk cId="594058921" sldId="256"/>
            <ac:cxnSpMk id="19" creationId="{482AF6E7-E82C-6042-AB14-EC993EA01C67}"/>
          </ac:cxnSpMkLst>
        </pc:cxnChg>
        <pc:cxnChg chg="add mod">
          <ac:chgData name="Phyllipe Lima" userId="afbdb2a7827722fd" providerId="LiveId" clId="{8E5AD83B-8D37-D04D-82E4-83A120664553}" dt="2020-07-16T23:27:17.022" v="337" actId="14100"/>
          <ac:cxnSpMkLst>
            <pc:docMk/>
            <pc:sldMk cId="594058921" sldId="256"/>
            <ac:cxnSpMk id="22" creationId="{665DE724-3E58-0044-A31D-5446DAC7B97F}"/>
          </ac:cxnSpMkLst>
        </pc:cxnChg>
      </pc:sldChg>
      <pc:sldChg chg="modSp mod">
        <pc:chgData name="Phyllipe Lima" userId="afbdb2a7827722fd" providerId="LiveId" clId="{8E5AD83B-8D37-D04D-82E4-83A120664553}" dt="2020-07-30T02:40:08.327" v="16615" actId="20577"/>
        <pc:sldMkLst>
          <pc:docMk/>
          <pc:sldMk cId="1975627203" sldId="257"/>
        </pc:sldMkLst>
        <pc:spChg chg="mod">
          <ac:chgData name="Phyllipe Lima" userId="afbdb2a7827722fd" providerId="LiveId" clId="{8E5AD83B-8D37-D04D-82E4-83A120664553}" dt="2020-07-30T02:40:08.327" v="16615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del">
        <pc:chgData name="Phyllipe Lima" userId="afbdb2a7827722fd" providerId="LiveId" clId="{8E5AD83B-8D37-D04D-82E4-83A120664553}" dt="2020-07-17T03:22:41.818" v="2987" actId="2696"/>
        <pc:sldMkLst>
          <pc:docMk/>
          <pc:sldMk cId="300088080" sldId="258"/>
        </pc:sldMkLst>
        <pc:spChg chg="mod">
          <ac:chgData name="Phyllipe Lima" userId="afbdb2a7827722fd" providerId="LiveId" clId="{8E5AD83B-8D37-D04D-82E4-83A120664553}" dt="2020-07-16T21:18:45.125" v="232" actId="1076"/>
          <ac:spMkLst>
            <pc:docMk/>
            <pc:sldMk cId="300088080" sldId="258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16T21:19:51.669" v="235" actId="1076"/>
          <ac:picMkLst>
            <pc:docMk/>
            <pc:sldMk cId="300088080" sldId="258"/>
            <ac:picMk id="2" creationId="{75537535-00E8-9A41-8F3C-1CE0A49B60F7}"/>
          </ac:picMkLst>
        </pc:picChg>
        <pc:picChg chg="del">
          <ac:chgData name="Phyllipe Lima" userId="afbdb2a7827722fd" providerId="LiveId" clId="{8E5AD83B-8D37-D04D-82E4-83A120664553}" dt="2020-07-16T21:18:30.115" v="190" actId="478"/>
          <ac:picMkLst>
            <pc:docMk/>
            <pc:sldMk cId="300088080" sldId="258"/>
            <ac:picMk id="9" creationId="{12B136CE-899E-4F49-A738-C126E646222A}"/>
          </ac:picMkLst>
        </pc:picChg>
        <pc:picChg chg="del">
          <ac:chgData name="Phyllipe Lima" userId="afbdb2a7827722fd" providerId="LiveId" clId="{8E5AD83B-8D37-D04D-82E4-83A120664553}" dt="2020-07-16T21:18:29.364" v="189" actId="478"/>
          <ac:picMkLst>
            <pc:docMk/>
            <pc:sldMk cId="300088080" sldId="258"/>
            <ac:picMk id="10" creationId="{B1870B83-B6A1-D14B-874E-29BDCADC517F}"/>
          </ac:picMkLst>
        </pc:picChg>
      </pc:sldChg>
      <pc:sldChg chg="add">
        <pc:chgData name="Phyllipe Lima" userId="afbdb2a7827722fd" providerId="LiveId" clId="{8E5AD83B-8D37-D04D-82E4-83A120664553}" dt="2020-07-17T03:22:47.342" v="2991"/>
        <pc:sldMkLst>
          <pc:docMk/>
          <pc:sldMk cId="4098645171" sldId="258"/>
        </pc:sldMkLst>
      </pc:sldChg>
      <pc:sldChg chg="del">
        <pc:chgData name="Phyllipe Lima" userId="afbdb2a7827722fd" providerId="LiveId" clId="{8E5AD83B-8D37-D04D-82E4-83A120664553}" dt="2020-07-17T21:45:18.955" v="6226" actId="2696"/>
        <pc:sldMkLst>
          <pc:docMk/>
          <pc:sldMk cId="512474449" sldId="259"/>
        </pc:sldMkLst>
      </pc:sldChg>
      <pc:sldChg chg="addSp delSp modSp del mod setBg">
        <pc:chgData name="Phyllipe Lima" userId="afbdb2a7827722fd" providerId="LiveId" clId="{8E5AD83B-8D37-D04D-82E4-83A120664553}" dt="2020-07-17T03:22:41.835" v="2989" actId="2696"/>
        <pc:sldMkLst>
          <pc:docMk/>
          <pc:sldMk cId="1632366433" sldId="260"/>
        </pc:sldMkLst>
        <pc:spChg chg="add">
          <ac:chgData name="Phyllipe Lima" userId="afbdb2a7827722fd" providerId="LiveId" clId="{8E5AD83B-8D37-D04D-82E4-83A120664553}" dt="2020-07-16T21:09:51.665" v="24" actId="26606"/>
          <ac:spMkLst>
            <pc:docMk/>
            <pc:sldMk cId="1632366433" sldId="260"/>
            <ac:spMk id="4" creationId="{B670DBD5-770C-4383-9F54-5B86E86BD5BB}"/>
          </ac:spMkLst>
        </pc:spChg>
        <pc:spChg chg="del mod">
          <ac:chgData name="Phyllipe Lima" userId="afbdb2a7827722fd" providerId="LiveId" clId="{8E5AD83B-8D37-D04D-82E4-83A120664553}" dt="2020-07-16T21:09:17.799" v="22" actId="478"/>
          <ac:spMkLst>
            <pc:docMk/>
            <pc:sldMk cId="1632366433" sldId="260"/>
            <ac:spMk id="6" creationId="{BE835611-F553-A741-8A05-8235F689BFA9}"/>
          </ac:spMkLst>
        </pc:spChg>
        <pc:picChg chg="add mod">
          <ac:chgData name="Phyllipe Lima" userId="afbdb2a7827722fd" providerId="LiveId" clId="{8E5AD83B-8D37-D04D-82E4-83A120664553}" dt="2020-07-16T21:09:51.665" v="24" actId="26606"/>
          <ac:picMkLst>
            <pc:docMk/>
            <pc:sldMk cId="1632366433" sldId="260"/>
            <ac:picMk id="2" creationId="{FF265DB9-5972-A746-BDC2-8F68F16C743A}"/>
          </ac:picMkLst>
        </pc:picChg>
        <pc:picChg chg="del">
          <ac:chgData name="Phyllipe Lima" userId="afbdb2a7827722fd" providerId="LiveId" clId="{8E5AD83B-8D37-D04D-82E4-83A120664553}" dt="2020-07-16T21:08:12.810" v="2" actId="478"/>
          <ac:picMkLst>
            <pc:docMk/>
            <pc:sldMk cId="1632366433" sldId="260"/>
            <ac:picMk id="7" creationId="{9BEE48A9-961E-B74F-8C33-165FE7C11ADF}"/>
          </ac:picMkLst>
        </pc:picChg>
        <pc:picChg chg="del">
          <ac:chgData name="Phyllipe Lima" userId="afbdb2a7827722fd" providerId="LiveId" clId="{8E5AD83B-8D37-D04D-82E4-83A120664553}" dt="2020-07-16T21:08:14.839" v="3" actId="478"/>
          <ac:picMkLst>
            <pc:docMk/>
            <pc:sldMk cId="1632366433" sldId="260"/>
            <ac:picMk id="8" creationId="{D7226E85-9B69-2347-982D-69E58C4BDCE1}"/>
          </ac:picMkLst>
        </pc:picChg>
      </pc:sldChg>
      <pc:sldChg chg="delSp add setBg delDesignElem">
        <pc:chgData name="Phyllipe Lima" userId="afbdb2a7827722fd" providerId="LiveId" clId="{8E5AD83B-8D37-D04D-82E4-83A120664553}" dt="2020-07-17T03:22:47.342" v="2991"/>
        <pc:sldMkLst>
          <pc:docMk/>
          <pc:sldMk cId="3760258654" sldId="260"/>
        </pc:sldMkLst>
        <pc:spChg chg="del">
          <ac:chgData name="Phyllipe Lima" userId="afbdb2a7827722fd" providerId="LiveId" clId="{8E5AD83B-8D37-D04D-82E4-83A120664553}" dt="2020-07-17T03:22:47.342" v="2991"/>
          <ac:spMkLst>
            <pc:docMk/>
            <pc:sldMk cId="3760258654" sldId="260"/>
            <ac:spMk id="4" creationId="{B670DBD5-770C-4383-9F54-5B86E86BD5BB}"/>
          </ac:spMkLst>
        </pc:spChg>
      </pc:sldChg>
      <pc:sldChg chg="del">
        <pc:chgData name="Phyllipe Lima" userId="afbdb2a7827722fd" providerId="LiveId" clId="{8E5AD83B-8D37-D04D-82E4-83A120664553}" dt="2020-07-16T21:08:05.596" v="0" actId="2696"/>
        <pc:sldMkLst>
          <pc:docMk/>
          <pc:sldMk cId="2699782353" sldId="262"/>
        </pc:sldMkLst>
      </pc:sldChg>
      <pc:sldChg chg="del">
        <pc:chgData name="Phyllipe Lima" userId="afbdb2a7827722fd" providerId="LiveId" clId="{8E5AD83B-8D37-D04D-82E4-83A120664553}" dt="2020-07-16T21:08:06.371" v="1" actId="2696"/>
        <pc:sldMkLst>
          <pc:docMk/>
          <pc:sldMk cId="3714343440" sldId="263"/>
        </pc:sldMkLst>
      </pc:sldChg>
      <pc:sldChg chg="add">
        <pc:chgData name="Phyllipe Lima" userId="afbdb2a7827722fd" providerId="LiveId" clId="{8E5AD83B-8D37-D04D-82E4-83A120664553}" dt="2020-07-17T03:22:47.342" v="2991"/>
        <pc:sldMkLst>
          <pc:docMk/>
          <pc:sldMk cId="271652783" sldId="264"/>
        </pc:sldMkLst>
      </pc:sldChg>
      <pc:sldChg chg="addSp delSp modSp del">
        <pc:chgData name="Phyllipe Lima" userId="afbdb2a7827722fd" providerId="LiveId" clId="{8E5AD83B-8D37-D04D-82E4-83A120664553}" dt="2020-07-17T03:22:41.823" v="2988" actId="2696"/>
        <pc:sldMkLst>
          <pc:docMk/>
          <pc:sldMk cId="4133445047" sldId="264"/>
        </pc:sldMkLst>
        <pc:spChg chg="mod">
          <ac:chgData name="Phyllipe Lima" userId="afbdb2a7827722fd" providerId="LiveId" clId="{8E5AD83B-8D37-D04D-82E4-83A120664553}" dt="2020-07-16T21:14:17.215" v="175" actId="1076"/>
          <ac:spMkLst>
            <pc:docMk/>
            <pc:sldMk cId="4133445047" sldId="264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16T21:14:34.236" v="183" actId="1076"/>
          <ac:spMkLst>
            <pc:docMk/>
            <pc:sldMk cId="4133445047" sldId="264"/>
            <ac:spMk id="7" creationId="{0DFE5A51-70BB-FE44-8040-75A14114B4D9}"/>
          </ac:spMkLst>
        </pc:spChg>
        <pc:spChg chg="del">
          <ac:chgData name="Phyllipe Lima" userId="afbdb2a7827722fd" providerId="LiveId" clId="{8E5AD83B-8D37-D04D-82E4-83A120664553}" dt="2020-07-16T21:09:59.913" v="26" actId="478"/>
          <ac:spMkLst>
            <pc:docMk/>
            <pc:sldMk cId="4133445047" sldId="264"/>
            <ac:spMk id="9" creationId="{883BE9C8-1F44-A143-97F3-C3375D007F01}"/>
          </ac:spMkLst>
        </pc:spChg>
        <pc:spChg chg="add mod">
          <ac:chgData name="Phyllipe Lima" userId="afbdb2a7827722fd" providerId="LiveId" clId="{8E5AD83B-8D37-D04D-82E4-83A120664553}" dt="2020-07-17T02:12:00.093" v="1848" actId="1076"/>
          <ac:spMkLst>
            <pc:docMk/>
            <pc:sldMk cId="4133445047" sldId="264"/>
            <ac:spMk id="10" creationId="{1FDD12BA-F58C-EC42-ABCE-242EEA712745}"/>
          </ac:spMkLst>
        </pc:spChg>
        <pc:picChg chg="del">
          <ac:chgData name="Phyllipe Lima" userId="afbdb2a7827722fd" providerId="LiveId" clId="{8E5AD83B-8D37-D04D-82E4-83A120664553}" dt="2020-07-16T21:10:00.305" v="27" actId="478"/>
          <ac:picMkLst>
            <pc:docMk/>
            <pc:sldMk cId="4133445047" sldId="264"/>
            <ac:picMk id="2" creationId="{6D797556-F576-1F43-8454-BA33EC6E51BB}"/>
          </ac:picMkLst>
        </pc:picChg>
        <pc:picChg chg="add mod">
          <ac:chgData name="Phyllipe Lima" userId="afbdb2a7827722fd" providerId="LiveId" clId="{8E5AD83B-8D37-D04D-82E4-83A120664553}" dt="2020-07-16T21:15:46.304" v="188" actId="1076"/>
          <ac:picMkLst>
            <pc:docMk/>
            <pc:sldMk cId="4133445047" sldId="264"/>
            <ac:picMk id="3" creationId="{6F5ADB3B-1CD7-2145-A1BD-E50DDB58131B}"/>
          </ac:picMkLst>
        </pc:picChg>
        <pc:picChg chg="add mod">
          <ac:chgData name="Phyllipe Lima" userId="afbdb2a7827722fd" providerId="LiveId" clId="{8E5AD83B-8D37-D04D-82E4-83A120664553}" dt="2020-07-16T21:14:36.812" v="184" actId="1076"/>
          <ac:picMkLst>
            <pc:docMk/>
            <pc:sldMk cId="4133445047" sldId="264"/>
            <ac:picMk id="4" creationId="{A6633ED3-B89B-C54B-8F98-D5BCCE1A2B19}"/>
          </ac:picMkLst>
        </pc:picChg>
        <pc:picChg chg="add mod">
          <ac:chgData name="Phyllipe Lima" userId="afbdb2a7827722fd" providerId="LiveId" clId="{8E5AD83B-8D37-D04D-82E4-83A120664553}" dt="2020-07-16T21:14:28.484" v="181" actId="1076"/>
          <ac:picMkLst>
            <pc:docMk/>
            <pc:sldMk cId="4133445047" sldId="264"/>
            <ac:picMk id="5" creationId="{93F49C5F-00A4-1042-9A78-6C2DD9F2D07C}"/>
          </ac:picMkLst>
        </pc:picChg>
        <pc:picChg chg="del">
          <ac:chgData name="Phyllipe Lima" userId="afbdb2a7827722fd" providerId="LiveId" clId="{8E5AD83B-8D37-D04D-82E4-83A120664553}" dt="2020-07-16T21:09:59.090" v="25" actId="478"/>
          <ac:picMkLst>
            <pc:docMk/>
            <pc:sldMk cId="4133445047" sldId="264"/>
            <ac:picMk id="8" creationId="{8337A33B-B675-6E4E-B416-28A44C361D69}"/>
          </ac:picMkLst>
        </pc:picChg>
      </pc:sldChg>
      <pc:sldChg chg="del">
        <pc:chgData name="Phyllipe Lima" userId="afbdb2a7827722fd" providerId="LiveId" clId="{8E5AD83B-8D37-D04D-82E4-83A120664553}" dt="2020-07-17T21:45:18.927" v="6224" actId="2696"/>
        <pc:sldMkLst>
          <pc:docMk/>
          <pc:sldMk cId="1250486325" sldId="265"/>
        </pc:sldMkLst>
      </pc:sldChg>
      <pc:sldChg chg="del">
        <pc:chgData name="Phyllipe Lima" userId="afbdb2a7827722fd" providerId="LiveId" clId="{8E5AD83B-8D37-D04D-82E4-83A120664553}" dt="2020-07-17T21:45:15.817" v="6216" actId="2696"/>
        <pc:sldMkLst>
          <pc:docMk/>
          <pc:sldMk cId="1110133850" sldId="266"/>
        </pc:sldMkLst>
      </pc:sldChg>
      <pc:sldChg chg="del">
        <pc:chgData name="Phyllipe Lima" userId="afbdb2a7827722fd" providerId="LiveId" clId="{8E5AD83B-8D37-D04D-82E4-83A120664553}" dt="2020-07-17T21:45:16.217" v="6217" actId="2696"/>
        <pc:sldMkLst>
          <pc:docMk/>
          <pc:sldMk cId="384457489" sldId="267"/>
        </pc:sldMkLst>
      </pc:sldChg>
      <pc:sldChg chg="del">
        <pc:chgData name="Phyllipe Lima" userId="afbdb2a7827722fd" providerId="LiveId" clId="{8E5AD83B-8D37-D04D-82E4-83A120664553}" dt="2020-07-17T21:45:17.398" v="6220" actId="2696"/>
        <pc:sldMkLst>
          <pc:docMk/>
          <pc:sldMk cId="2870434410" sldId="268"/>
        </pc:sldMkLst>
      </pc:sldChg>
      <pc:sldChg chg="del">
        <pc:chgData name="Phyllipe Lima" userId="afbdb2a7827722fd" providerId="LiveId" clId="{8E5AD83B-8D37-D04D-82E4-83A120664553}" dt="2020-07-17T21:45:17.060" v="6219" actId="2696"/>
        <pc:sldMkLst>
          <pc:docMk/>
          <pc:sldMk cId="3713424369" sldId="269"/>
        </pc:sldMkLst>
      </pc:sldChg>
      <pc:sldChg chg="del">
        <pc:chgData name="Phyllipe Lima" userId="afbdb2a7827722fd" providerId="LiveId" clId="{8E5AD83B-8D37-D04D-82E4-83A120664553}" dt="2020-07-17T21:45:17.852" v="6221" actId="2696"/>
        <pc:sldMkLst>
          <pc:docMk/>
          <pc:sldMk cId="2292777592" sldId="270"/>
        </pc:sldMkLst>
      </pc:sldChg>
      <pc:sldChg chg="del">
        <pc:chgData name="Phyllipe Lima" userId="afbdb2a7827722fd" providerId="LiveId" clId="{8E5AD83B-8D37-D04D-82E4-83A120664553}" dt="2020-07-17T21:45:18.905" v="6223" actId="2696"/>
        <pc:sldMkLst>
          <pc:docMk/>
          <pc:sldMk cId="1482402446" sldId="272"/>
        </pc:sldMkLst>
      </pc:sldChg>
      <pc:sldChg chg="del">
        <pc:chgData name="Phyllipe Lima" userId="afbdb2a7827722fd" providerId="LiveId" clId="{8E5AD83B-8D37-D04D-82E4-83A120664553}" dt="2020-07-17T21:45:18.850" v="6222" actId="2696"/>
        <pc:sldMkLst>
          <pc:docMk/>
          <pc:sldMk cId="4082388420" sldId="273"/>
        </pc:sldMkLst>
      </pc:sldChg>
      <pc:sldChg chg="del">
        <pc:chgData name="Phyllipe Lima" userId="afbdb2a7827722fd" providerId="LiveId" clId="{8E5AD83B-8D37-D04D-82E4-83A120664553}" dt="2020-07-17T21:45:18.941" v="6225" actId="2696"/>
        <pc:sldMkLst>
          <pc:docMk/>
          <pc:sldMk cId="2010059622" sldId="274"/>
        </pc:sldMkLst>
      </pc:sldChg>
      <pc:sldChg chg="del">
        <pc:chgData name="Phyllipe Lima" userId="afbdb2a7827722fd" providerId="LiveId" clId="{8E5AD83B-8D37-D04D-82E4-83A120664553}" dt="2020-07-17T21:45:19.951" v="6231" actId="2696"/>
        <pc:sldMkLst>
          <pc:docMk/>
          <pc:sldMk cId="3512136886" sldId="276"/>
        </pc:sldMkLst>
      </pc:sldChg>
      <pc:sldChg chg="del">
        <pc:chgData name="Phyllipe Lima" userId="afbdb2a7827722fd" providerId="LiveId" clId="{8E5AD83B-8D37-D04D-82E4-83A120664553}" dt="2020-07-17T21:45:19.430" v="6229" actId="2696"/>
        <pc:sldMkLst>
          <pc:docMk/>
          <pc:sldMk cId="2428962430" sldId="277"/>
        </pc:sldMkLst>
      </pc:sldChg>
      <pc:sldChg chg="del">
        <pc:chgData name="Phyllipe Lima" userId="afbdb2a7827722fd" providerId="LiveId" clId="{8E5AD83B-8D37-D04D-82E4-83A120664553}" dt="2020-07-17T21:45:18.966" v="6227" actId="2696"/>
        <pc:sldMkLst>
          <pc:docMk/>
          <pc:sldMk cId="2736531548" sldId="278"/>
        </pc:sldMkLst>
      </pc:sldChg>
      <pc:sldChg chg="del">
        <pc:chgData name="Phyllipe Lima" userId="afbdb2a7827722fd" providerId="LiveId" clId="{8E5AD83B-8D37-D04D-82E4-83A120664553}" dt="2020-07-17T21:45:19.411" v="6228" actId="2696"/>
        <pc:sldMkLst>
          <pc:docMk/>
          <pc:sldMk cId="2849021177" sldId="279"/>
        </pc:sldMkLst>
      </pc:sldChg>
      <pc:sldChg chg="del">
        <pc:chgData name="Phyllipe Lima" userId="afbdb2a7827722fd" providerId="LiveId" clId="{8E5AD83B-8D37-D04D-82E4-83A120664553}" dt="2020-07-17T21:45:19.444" v="6230" actId="2696"/>
        <pc:sldMkLst>
          <pc:docMk/>
          <pc:sldMk cId="2514192459" sldId="280"/>
        </pc:sldMkLst>
      </pc:sldChg>
      <pc:sldChg chg="del">
        <pc:chgData name="Phyllipe Lima" userId="afbdb2a7827722fd" providerId="LiveId" clId="{8E5AD83B-8D37-D04D-82E4-83A120664553}" dt="2020-07-17T21:45:19.981" v="6232" actId="2696"/>
        <pc:sldMkLst>
          <pc:docMk/>
          <pc:sldMk cId="3419289077" sldId="281"/>
        </pc:sldMkLst>
      </pc:sldChg>
      <pc:sldChg chg="del">
        <pc:chgData name="Phyllipe Lima" userId="afbdb2a7827722fd" providerId="LiveId" clId="{8E5AD83B-8D37-D04D-82E4-83A120664553}" dt="2020-07-17T21:45:21.543" v="6233" actId="2696"/>
        <pc:sldMkLst>
          <pc:docMk/>
          <pc:sldMk cId="683723825" sldId="282"/>
        </pc:sldMkLst>
      </pc:sldChg>
      <pc:sldChg chg="del">
        <pc:chgData name="Phyllipe Lima" userId="afbdb2a7827722fd" providerId="LiveId" clId="{8E5AD83B-8D37-D04D-82E4-83A120664553}" dt="2020-07-17T21:45:22.547" v="6234" actId="2696"/>
        <pc:sldMkLst>
          <pc:docMk/>
          <pc:sldMk cId="1263650788" sldId="283"/>
        </pc:sldMkLst>
      </pc:sldChg>
      <pc:sldChg chg="del">
        <pc:chgData name="Phyllipe Lima" userId="afbdb2a7827722fd" providerId="LiveId" clId="{8E5AD83B-8D37-D04D-82E4-83A120664553}" dt="2020-07-17T21:45:23.106" v="6235" actId="2696"/>
        <pc:sldMkLst>
          <pc:docMk/>
          <pc:sldMk cId="3942078311" sldId="285"/>
        </pc:sldMkLst>
      </pc:sldChg>
      <pc:sldChg chg="del">
        <pc:chgData name="Phyllipe Lima" userId="afbdb2a7827722fd" providerId="LiveId" clId="{8E5AD83B-8D37-D04D-82E4-83A120664553}" dt="2020-07-17T21:45:23.746" v="6236" actId="2696"/>
        <pc:sldMkLst>
          <pc:docMk/>
          <pc:sldMk cId="3279812325" sldId="286"/>
        </pc:sldMkLst>
      </pc:sldChg>
      <pc:sldChg chg="del">
        <pc:chgData name="Phyllipe Lima" userId="afbdb2a7827722fd" providerId="LiveId" clId="{8E5AD83B-8D37-D04D-82E4-83A120664553}" dt="2020-07-17T21:45:16.600" v="6218" actId="2696"/>
        <pc:sldMkLst>
          <pc:docMk/>
          <pc:sldMk cId="277632114" sldId="511"/>
        </pc:sldMkLst>
      </pc:sldChg>
      <pc:sldChg chg="add del">
        <pc:chgData name="Phyllipe Lima" userId="afbdb2a7827722fd" providerId="LiveId" clId="{8E5AD83B-8D37-D04D-82E4-83A120664553}" dt="2020-07-17T21:45:36.639" v="6239" actId="2696"/>
        <pc:sldMkLst>
          <pc:docMk/>
          <pc:sldMk cId="3063614989" sldId="512"/>
        </pc:sldMkLst>
      </pc:sldChg>
      <pc:sldChg chg="addSp modSp add">
        <pc:chgData name="Phyllipe Lima" userId="afbdb2a7827722fd" providerId="LiveId" clId="{8E5AD83B-8D37-D04D-82E4-83A120664553}" dt="2020-07-20T12:57:41.338" v="15200" actId="1038"/>
        <pc:sldMkLst>
          <pc:docMk/>
          <pc:sldMk cId="858699800" sldId="513"/>
        </pc:sldMkLst>
        <pc:spChg chg="add mod">
          <ac:chgData name="Phyllipe Lima" userId="afbdb2a7827722fd" providerId="LiveId" clId="{8E5AD83B-8D37-D04D-82E4-83A120664553}" dt="2020-07-20T12:57:41.338" v="15200" actId="1038"/>
          <ac:spMkLst>
            <pc:docMk/>
            <pc:sldMk cId="858699800" sldId="513"/>
            <ac:spMk id="4" creationId="{363B6842-BF7A-A145-8D02-D6CB3DFA16AE}"/>
          </ac:spMkLst>
        </pc:spChg>
        <pc:spChg chg="mod">
          <ac:chgData name="Phyllipe Lima" userId="afbdb2a7827722fd" providerId="LiveId" clId="{8E5AD83B-8D37-D04D-82E4-83A120664553}" dt="2020-07-20T12:57:01.053" v="15162" actId="313"/>
          <ac:spMkLst>
            <pc:docMk/>
            <pc:sldMk cId="858699800" sldId="513"/>
            <ac:spMk id="6" creationId="{C3F6EEC2-0724-DA4A-A920-DEAAAEACB529}"/>
          </ac:spMkLst>
        </pc:spChg>
      </pc:sldChg>
      <pc:sldChg chg="addSp delSp modSp add del">
        <pc:chgData name="Phyllipe Lima" userId="afbdb2a7827722fd" providerId="LiveId" clId="{8E5AD83B-8D37-D04D-82E4-83A120664553}" dt="2020-07-17T03:22:41.813" v="2986" actId="2696"/>
        <pc:sldMkLst>
          <pc:docMk/>
          <pc:sldMk cId="2885495415" sldId="513"/>
        </pc:sldMkLst>
        <pc:picChg chg="del">
          <ac:chgData name="Phyllipe Lima" userId="afbdb2a7827722fd" providerId="LiveId" clId="{8E5AD83B-8D37-D04D-82E4-83A120664553}" dt="2020-07-16T21:20:28.593" v="237" actId="478"/>
          <ac:picMkLst>
            <pc:docMk/>
            <pc:sldMk cId="2885495415" sldId="513"/>
            <ac:picMk id="2" creationId="{75537535-00E8-9A41-8F3C-1CE0A49B60F7}"/>
          </ac:picMkLst>
        </pc:picChg>
        <pc:picChg chg="add mod">
          <ac:chgData name="Phyllipe Lima" userId="afbdb2a7827722fd" providerId="LiveId" clId="{8E5AD83B-8D37-D04D-82E4-83A120664553}" dt="2020-07-16T21:20:36.636" v="241" actId="1076"/>
          <ac:picMkLst>
            <pc:docMk/>
            <pc:sldMk cId="2885495415" sldId="513"/>
            <ac:picMk id="3" creationId="{A2C204F8-6241-0240-85B9-422D324B5284}"/>
          </ac:picMkLst>
        </pc:picChg>
      </pc:sldChg>
      <pc:sldChg chg="addSp delSp modSp add">
        <pc:chgData name="Phyllipe Lima" userId="afbdb2a7827722fd" providerId="LiveId" clId="{8E5AD83B-8D37-D04D-82E4-83A120664553}" dt="2020-07-20T12:57:57.363" v="15213" actId="14100"/>
        <pc:sldMkLst>
          <pc:docMk/>
          <pc:sldMk cId="3505205446" sldId="514"/>
        </pc:sldMkLst>
        <pc:spChg chg="add mod">
          <ac:chgData name="Phyllipe Lima" userId="afbdb2a7827722fd" providerId="LiveId" clId="{8E5AD83B-8D37-D04D-82E4-83A120664553}" dt="2020-07-20T12:57:57.363" v="15213" actId="14100"/>
          <ac:spMkLst>
            <pc:docMk/>
            <pc:sldMk cId="3505205446" sldId="514"/>
            <ac:spMk id="5" creationId="{69C270C2-4816-F947-8613-8D525CE4B98B}"/>
          </ac:spMkLst>
        </pc:spChg>
        <pc:spChg chg="mod">
          <ac:chgData name="Phyllipe Lima" userId="afbdb2a7827722fd" providerId="LiveId" clId="{8E5AD83B-8D37-D04D-82E4-83A120664553}" dt="2020-07-20T12:57:16.276" v="15190" actId="20577"/>
          <ac:spMkLst>
            <pc:docMk/>
            <pc:sldMk cId="3505205446" sldId="514"/>
            <ac:spMk id="6" creationId="{C3F6EEC2-0724-DA4A-A920-DEAAAEACB529}"/>
          </ac:spMkLst>
        </pc:spChg>
        <pc:picChg chg="add del">
          <ac:chgData name="Phyllipe Lima" userId="afbdb2a7827722fd" providerId="LiveId" clId="{8E5AD83B-8D37-D04D-82E4-83A120664553}" dt="2020-07-20T12:56:44.193" v="15132" actId="478"/>
          <ac:picMkLst>
            <pc:docMk/>
            <pc:sldMk cId="3505205446" sldId="514"/>
            <ac:picMk id="2" creationId="{8CF162FB-ABB6-B14B-BA95-031AAEC0652D}"/>
          </ac:picMkLst>
        </pc:picChg>
        <pc:picChg chg="mod">
          <ac:chgData name="Phyllipe Lima" userId="afbdb2a7827722fd" providerId="LiveId" clId="{8E5AD83B-8D37-D04D-82E4-83A120664553}" dt="2020-07-20T12:57:49.063" v="15203" actId="1076"/>
          <ac:picMkLst>
            <pc:docMk/>
            <pc:sldMk cId="3505205446" sldId="514"/>
            <ac:picMk id="4" creationId="{401D306B-0CDB-EB41-BEF5-F2D894C72D9A}"/>
          </ac:picMkLst>
        </pc:picChg>
      </pc:sldChg>
      <pc:sldChg chg="addSp delSp modSp add del">
        <pc:chgData name="Phyllipe Lima" userId="afbdb2a7827722fd" providerId="LiveId" clId="{8E5AD83B-8D37-D04D-82E4-83A120664553}" dt="2020-07-17T03:22:41.808" v="2985" actId="2696"/>
        <pc:sldMkLst>
          <pc:docMk/>
          <pc:sldMk cId="4273865622" sldId="514"/>
        </pc:sldMkLst>
        <pc:picChg chg="add del mod">
          <ac:chgData name="Phyllipe Lima" userId="afbdb2a7827722fd" providerId="LiveId" clId="{8E5AD83B-8D37-D04D-82E4-83A120664553}" dt="2020-07-16T21:24:30.295" v="248" actId="478"/>
          <ac:picMkLst>
            <pc:docMk/>
            <pc:sldMk cId="4273865622" sldId="514"/>
            <ac:picMk id="2" creationId="{1E946479-5042-064E-BE35-56A72B82FEB1}"/>
          </ac:picMkLst>
        </pc:picChg>
        <pc:picChg chg="del">
          <ac:chgData name="Phyllipe Lima" userId="afbdb2a7827722fd" providerId="LiveId" clId="{8E5AD83B-8D37-D04D-82E4-83A120664553}" dt="2020-07-16T21:21:30.728" v="243" actId="478"/>
          <ac:picMkLst>
            <pc:docMk/>
            <pc:sldMk cId="4273865622" sldId="514"/>
            <ac:picMk id="3" creationId="{A2C204F8-6241-0240-85B9-422D324B5284}"/>
          </ac:picMkLst>
        </pc:picChg>
        <pc:picChg chg="add mod">
          <ac:chgData name="Phyllipe Lima" userId="afbdb2a7827722fd" providerId="LiveId" clId="{8E5AD83B-8D37-D04D-82E4-83A120664553}" dt="2020-07-16T21:24:37.883" v="251" actId="1076"/>
          <ac:picMkLst>
            <pc:docMk/>
            <pc:sldMk cId="4273865622" sldId="514"/>
            <ac:picMk id="4" creationId="{401D306B-0CDB-EB41-BEF5-F2D894C72D9A}"/>
          </ac:picMkLst>
        </pc:picChg>
      </pc:sldChg>
      <pc:sldChg chg="addSp delSp modSp add">
        <pc:chgData name="Phyllipe Lima" userId="afbdb2a7827722fd" providerId="LiveId" clId="{8E5AD83B-8D37-D04D-82E4-83A120664553}" dt="2020-07-20T13:49:00.848" v="15751" actId="14100"/>
        <pc:sldMkLst>
          <pc:docMk/>
          <pc:sldMk cId="685367186" sldId="515"/>
        </pc:sldMkLst>
        <pc:spChg chg="mod">
          <ac:chgData name="Phyllipe Lima" userId="afbdb2a7827722fd" providerId="LiveId" clId="{8E5AD83B-8D37-D04D-82E4-83A120664553}" dt="2020-07-20T13:48:53.688" v="15750" actId="20577"/>
          <ac:spMkLst>
            <pc:docMk/>
            <pc:sldMk cId="685367186" sldId="515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49:00.848" v="15751" actId="14100"/>
          <ac:picMkLst>
            <pc:docMk/>
            <pc:sldMk cId="685367186" sldId="515"/>
            <ac:picMk id="2" creationId="{21801DE6-3C7F-774E-B380-3F3F8AB37499}"/>
          </ac:picMkLst>
        </pc:picChg>
        <pc:picChg chg="del mod">
          <ac:chgData name="Phyllipe Lima" userId="afbdb2a7827722fd" providerId="LiveId" clId="{8E5AD83B-8D37-D04D-82E4-83A120664553}" dt="2020-07-20T13:00:25.473" v="15217" actId="478"/>
          <ac:picMkLst>
            <pc:docMk/>
            <pc:sldMk cId="685367186" sldId="515"/>
            <ac:picMk id="3" creationId="{A4825EB6-560F-6F49-8A8E-784988A83FB3}"/>
          </ac:picMkLst>
        </pc:picChg>
      </pc:sldChg>
      <pc:sldChg chg="addSp delSp modSp add del">
        <pc:chgData name="Phyllipe Lima" userId="afbdb2a7827722fd" providerId="LiveId" clId="{8E5AD83B-8D37-D04D-82E4-83A120664553}" dt="2020-07-17T03:22:41.803" v="2984" actId="2696"/>
        <pc:sldMkLst>
          <pc:docMk/>
          <pc:sldMk cId="4264191166" sldId="515"/>
        </pc:sldMkLst>
        <pc:picChg chg="del">
          <ac:chgData name="Phyllipe Lima" userId="afbdb2a7827722fd" providerId="LiveId" clId="{8E5AD83B-8D37-D04D-82E4-83A120664553}" dt="2020-07-16T21:35:55.196" v="252" actId="478"/>
          <ac:picMkLst>
            <pc:docMk/>
            <pc:sldMk cId="4264191166" sldId="515"/>
            <ac:picMk id="2" creationId="{1E946479-5042-064E-BE35-56A72B82FEB1}"/>
          </ac:picMkLst>
        </pc:picChg>
        <pc:picChg chg="add mod">
          <ac:chgData name="Phyllipe Lima" userId="afbdb2a7827722fd" providerId="LiveId" clId="{8E5AD83B-8D37-D04D-82E4-83A120664553}" dt="2020-07-16T21:39:32.524" v="255" actId="1076"/>
          <ac:picMkLst>
            <pc:docMk/>
            <pc:sldMk cId="4264191166" sldId="515"/>
            <ac:picMk id="3" creationId="{A4825EB6-560F-6F49-8A8E-784988A83FB3}"/>
          </ac:picMkLst>
        </pc:picChg>
      </pc:sldChg>
      <pc:sldChg chg="addSp delSp modSp add">
        <pc:chgData name="Phyllipe Lima" userId="afbdb2a7827722fd" providerId="LiveId" clId="{8E5AD83B-8D37-D04D-82E4-83A120664553}" dt="2020-07-20T13:50:26.903" v="15816" actId="14100"/>
        <pc:sldMkLst>
          <pc:docMk/>
          <pc:sldMk cId="462131533" sldId="516"/>
        </pc:sldMkLst>
        <pc:spChg chg="mod">
          <ac:chgData name="Phyllipe Lima" userId="afbdb2a7827722fd" providerId="LiveId" clId="{8E5AD83B-8D37-D04D-82E4-83A120664553}" dt="2020-07-20T13:49:31.080" v="15804" actId="20577"/>
          <ac:spMkLst>
            <pc:docMk/>
            <pc:sldMk cId="462131533" sldId="516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0:21.145" v="15813" actId="14100"/>
          <ac:spMkLst>
            <pc:docMk/>
            <pc:sldMk cId="462131533" sldId="516"/>
            <ac:spMk id="7" creationId="{11F23979-8773-254A-99D0-D68D7FE25CFD}"/>
          </ac:spMkLst>
        </pc:spChg>
        <pc:picChg chg="del">
          <ac:chgData name="Phyllipe Lima" userId="afbdb2a7827722fd" providerId="LiveId" clId="{8E5AD83B-8D37-D04D-82E4-83A120664553}" dt="2020-07-17T22:29:28.949" v="6408" actId="478"/>
          <ac:picMkLst>
            <pc:docMk/>
            <pc:sldMk cId="462131533" sldId="516"/>
            <ac:picMk id="2" creationId="{502DC291-707B-8340-8CA0-5EBC94D3A8CF}"/>
          </ac:picMkLst>
        </pc:picChg>
        <pc:picChg chg="add mod">
          <ac:chgData name="Phyllipe Lima" userId="afbdb2a7827722fd" providerId="LiveId" clId="{8E5AD83B-8D37-D04D-82E4-83A120664553}" dt="2020-07-20T13:49:09.763" v="15752" actId="1076"/>
          <ac:picMkLst>
            <pc:docMk/>
            <pc:sldMk cId="462131533" sldId="516"/>
            <ac:picMk id="2" creationId="{699D1AFA-2091-FF4E-A584-973EEC1E659F}"/>
          </ac:picMkLst>
        </pc:picChg>
        <pc:picChg chg="add del">
          <ac:chgData name="Phyllipe Lima" userId="afbdb2a7827722fd" providerId="LiveId" clId="{8E5AD83B-8D37-D04D-82E4-83A120664553}" dt="2020-07-20T12:59:44.689" v="15216" actId="478"/>
          <ac:picMkLst>
            <pc:docMk/>
            <pc:sldMk cId="462131533" sldId="516"/>
            <ac:picMk id="3" creationId="{65912D75-B5F0-F449-AE52-FD4DEAF97D82}"/>
          </ac:picMkLst>
        </pc:picChg>
        <pc:picChg chg="add mod">
          <ac:chgData name="Phyllipe Lima" userId="afbdb2a7827722fd" providerId="LiveId" clId="{8E5AD83B-8D37-D04D-82E4-83A120664553}" dt="2020-07-20T13:50:22.077" v="15814" actId="1076"/>
          <ac:picMkLst>
            <pc:docMk/>
            <pc:sldMk cId="462131533" sldId="516"/>
            <ac:picMk id="5" creationId="{5D0A75D4-B84D-824E-91D4-C33765B7C101}"/>
          </ac:picMkLst>
        </pc:picChg>
        <pc:cxnChg chg="add mod">
          <ac:chgData name="Phyllipe Lima" userId="afbdb2a7827722fd" providerId="LiveId" clId="{8E5AD83B-8D37-D04D-82E4-83A120664553}" dt="2020-07-20T13:50:26.903" v="15816" actId="14100"/>
          <ac:cxnSpMkLst>
            <pc:docMk/>
            <pc:sldMk cId="462131533" sldId="516"/>
            <ac:cxnSpMk id="8" creationId="{C9C6AB7E-0C96-194D-9D2C-8E78770BD775}"/>
          </ac:cxnSpMkLst>
        </pc:cxnChg>
      </pc:sldChg>
      <pc:sldChg chg="addSp delSp modSp add del">
        <pc:chgData name="Phyllipe Lima" userId="afbdb2a7827722fd" providerId="LiveId" clId="{8E5AD83B-8D37-D04D-82E4-83A120664553}" dt="2020-07-17T03:22:41.799" v="2983" actId="2696"/>
        <pc:sldMkLst>
          <pc:docMk/>
          <pc:sldMk cId="655311838" sldId="516"/>
        </pc:sldMkLst>
        <pc:picChg chg="add mod">
          <ac:chgData name="Phyllipe Lima" userId="afbdb2a7827722fd" providerId="LiveId" clId="{8E5AD83B-8D37-D04D-82E4-83A120664553}" dt="2020-07-16T21:48:26.229" v="260" actId="1076"/>
          <ac:picMkLst>
            <pc:docMk/>
            <pc:sldMk cId="655311838" sldId="516"/>
            <ac:picMk id="2" creationId="{502DC291-707B-8340-8CA0-5EBC94D3A8CF}"/>
          </ac:picMkLst>
        </pc:picChg>
        <pc:picChg chg="del">
          <ac:chgData name="Phyllipe Lima" userId="afbdb2a7827722fd" providerId="LiveId" clId="{8E5AD83B-8D37-D04D-82E4-83A120664553}" dt="2020-07-16T21:48:15.610" v="257" actId="478"/>
          <ac:picMkLst>
            <pc:docMk/>
            <pc:sldMk cId="655311838" sldId="516"/>
            <ac:picMk id="3" creationId="{A4825EB6-560F-6F49-8A8E-784988A83FB3}"/>
          </ac:picMkLst>
        </pc:picChg>
      </pc:sldChg>
      <pc:sldChg chg="addSp delSp modSp add">
        <pc:chgData name="Phyllipe Lima" userId="afbdb2a7827722fd" providerId="LiveId" clId="{8E5AD83B-8D37-D04D-82E4-83A120664553}" dt="2020-07-20T13:51:14.387" v="15875" actId="14100"/>
        <pc:sldMkLst>
          <pc:docMk/>
          <pc:sldMk cId="1319624341" sldId="517"/>
        </pc:sldMkLst>
        <pc:spChg chg="add mod">
          <ac:chgData name="Phyllipe Lima" userId="afbdb2a7827722fd" providerId="LiveId" clId="{8E5AD83B-8D37-D04D-82E4-83A120664553}" dt="2020-07-20T13:51:14.387" v="15875" actId="14100"/>
          <ac:spMkLst>
            <pc:docMk/>
            <pc:sldMk cId="1319624341" sldId="517"/>
            <ac:spMk id="5" creationId="{7582B305-E946-A440-B40F-6452C6092B71}"/>
          </ac:spMkLst>
        </pc:spChg>
        <pc:spChg chg="mod">
          <ac:chgData name="Phyllipe Lima" userId="afbdb2a7827722fd" providerId="LiveId" clId="{8E5AD83B-8D37-D04D-82E4-83A120664553}" dt="2020-07-20T13:50:57.940" v="15871" actId="14100"/>
          <ac:spMkLst>
            <pc:docMk/>
            <pc:sldMk cId="1319624341" sldId="517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07:07.630" v="15405" actId="1076"/>
          <ac:picMkLst>
            <pc:docMk/>
            <pc:sldMk cId="1319624341" sldId="517"/>
            <ac:picMk id="2" creationId="{336DCB6C-14B1-BF41-9D32-CE4A00CBCE3B}"/>
          </ac:picMkLst>
        </pc:picChg>
        <pc:picChg chg="del mod">
          <ac:chgData name="Phyllipe Lima" userId="afbdb2a7827722fd" providerId="LiveId" clId="{8E5AD83B-8D37-D04D-82E4-83A120664553}" dt="2020-07-20T13:07:02.680" v="15402" actId="478"/>
          <ac:picMkLst>
            <pc:docMk/>
            <pc:sldMk cId="1319624341" sldId="517"/>
            <ac:picMk id="3" creationId="{1583A71C-F691-7B42-B4ED-FCA036546E8C}"/>
          </ac:picMkLst>
        </pc:picChg>
      </pc:sldChg>
      <pc:sldChg chg="addSp delSp modSp add del">
        <pc:chgData name="Phyllipe Lima" userId="afbdb2a7827722fd" providerId="LiveId" clId="{8E5AD83B-8D37-D04D-82E4-83A120664553}" dt="2020-07-17T03:22:41.794" v="2982" actId="2696"/>
        <pc:sldMkLst>
          <pc:docMk/>
          <pc:sldMk cId="3482273400" sldId="517"/>
        </pc:sldMkLst>
        <pc:picChg chg="del">
          <ac:chgData name="Phyllipe Lima" userId="afbdb2a7827722fd" providerId="LiveId" clId="{8E5AD83B-8D37-D04D-82E4-83A120664553}" dt="2020-07-16T21:48:48.240" v="262" actId="478"/>
          <ac:picMkLst>
            <pc:docMk/>
            <pc:sldMk cId="3482273400" sldId="517"/>
            <ac:picMk id="2" creationId="{502DC291-707B-8340-8CA0-5EBC94D3A8CF}"/>
          </ac:picMkLst>
        </pc:picChg>
        <pc:picChg chg="add mod">
          <ac:chgData name="Phyllipe Lima" userId="afbdb2a7827722fd" providerId="LiveId" clId="{8E5AD83B-8D37-D04D-82E4-83A120664553}" dt="2020-07-16T21:49:13.277" v="264" actId="1076"/>
          <ac:picMkLst>
            <pc:docMk/>
            <pc:sldMk cId="3482273400" sldId="517"/>
            <ac:picMk id="3" creationId="{1583A71C-F691-7B42-B4ED-FCA036546E8C}"/>
          </ac:picMkLst>
        </pc:picChg>
      </pc:sldChg>
      <pc:sldChg chg="addSp delSp modSp add del">
        <pc:chgData name="Phyllipe Lima" userId="afbdb2a7827722fd" providerId="LiveId" clId="{8E5AD83B-8D37-D04D-82E4-83A120664553}" dt="2020-07-17T03:22:41.789" v="2981" actId="2696"/>
        <pc:sldMkLst>
          <pc:docMk/>
          <pc:sldMk cId="1275112919" sldId="518"/>
        </pc:sldMkLst>
        <pc:picChg chg="add mod">
          <ac:chgData name="Phyllipe Lima" userId="afbdb2a7827722fd" providerId="LiveId" clId="{8E5AD83B-8D37-D04D-82E4-83A120664553}" dt="2020-07-16T21:49:54.452" v="268" actId="1076"/>
          <ac:picMkLst>
            <pc:docMk/>
            <pc:sldMk cId="1275112919" sldId="518"/>
            <ac:picMk id="2" creationId="{33310F9C-F5E4-7A4C-843C-1C5538A9221C}"/>
          </ac:picMkLst>
        </pc:picChg>
        <pc:picChg chg="del">
          <ac:chgData name="Phyllipe Lima" userId="afbdb2a7827722fd" providerId="LiveId" clId="{8E5AD83B-8D37-D04D-82E4-83A120664553}" dt="2020-07-16T21:49:51.112" v="266" actId="478"/>
          <ac:picMkLst>
            <pc:docMk/>
            <pc:sldMk cId="1275112919" sldId="518"/>
            <ac:picMk id="3" creationId="{1583A71C-F691-7B42-B4ED-FCA036546E8C}"/>
          </ac:picMkLst>
        </pc:picChg>
      </pc:sldChg>
      <pc:sldChg chg="addSp delSp modSp add">
        <pc:chgData name="Phyllipe Lima" userId="afbdb2a7827722fd" providerId="LiveId" clId="{8E5AD83B-8D37-D04D-82E4-83A120664553}" dt="2020-07-20T13:51:28.597" v="15885" actId="20577"/>
        <pc:sldMkLst>
          <pc:docMk/>
          <pc:sldMk cId="1283404993" sldId="518"/>
        </pc:sldMkLst>
        <pc:spChg chg="mod">
          <ac:chgData name="Phyllipe Lima" userId="afbdb2a7827722fd" providerId="LiveId" clId="{8E5AD83B-8D37-D04D-82E4-83A120664553}" dt="2020-07-20T13:51:28.597" v="15885" actId="20577"/>
          <ac:spMkLst>
            <pc:docMk/>
            <pc:sldMk cId="1283404993" sldId="518"/>
            <ac:spMk id="6" creationId="{C3F6EEC2-0724-DA4A-A920-DEAAAEACB529}"/>
          </ac:spMkLst>
        </pc:spChg>
        <pc:picChg chg="del">
          <ac:chgData name="Phyllipe Lima" userId="afbdb2a7827722fd" providerId="LiveId" clId="{8E5AD83B-8D37-D04D-82E4-83A120664553}" dt="2020-07-20T13:07:22.767" v="15449" actId="478"/>
          <ac:picMkLst>
            <pc:docMk/>
            <pc:sldMk cId="1283404993" sldId="518"/>
            <ac:picMk id="2" creationId="{33310F9C-F5E4-7A4C-843C-1C5538A9221C}"/>
          </ac:picMkLst>
        </pc:picChg>
        <pc:picChg chg="add mod">
          <ac:chgData name="Phyllipe Lima" userId="afbdb2a7827722fd" providerId="LiveId" clId="{8E5AD83B-8D37-D04D-82E4-83A120664553}" dt="2020-07-20T13:07:42.456" v="15451" actId="1076"/>
          <ac:picMkLst>
            <pc:docMk/>
            <pc:sldMk cId="1283404993" sldId="518"/>
            <ac:picMk id="3" creationId="{E72B00F1-C1DB-3C40-B6CD-E669ED64F0D7}"/>
          </ac:picMkLst>
        </pc:picChg>
        <pc:picChg chg="add del">
          <ac:chgData name="Phyllipe Lima" userId="afbdb2a7827722fd" providerId="LiveId" clId="{8E5AD83B-8D37-D04D-82E4-83A120664553}" dt="2020-07-20T13:08:20.164" v="15455" actId="478"/>
          <ac:picMkLst>
            <pc:docMk/>
            <pc:sldMk cId="1283404993" sldId="518"/>
            <ac:picMk id="4" creationId="{FC2F002A-8D08-3841-B12C-AFA92D1433DF}"/>
          </ac:picMkLst>
        </pc:picChg>
      </pc:sldChg>
      <pc:sldChg chg="addSp delSp modSp add">
        <pc:chgData name="Phyllipe Lima" userId="afbdb2a7827722fd" providerId="LiveId" clId="{8E5AD83B-8D37-D04D-82E4-83A120664553}" dt="2020-07-20T13:54:11.174" v="15957" actId="1076"/>
        <pc:sldMkLst>
          <pc:docMk/>
          <pc:sldMk cId="328105758" sldId="519"/>
        </pc:sldMkLst>
        <pc:spChg chg="add mod">
          <ac:chgData name="Phyllipe Lima" userId="afbdb2a7827722fd" providerId="LiveId" clId="{8E5AD83B-8D37-D04D-82E4-83A120664553}" dt="2020-07-20T13:53:11.570" v="15953" actId="1076"/>
          <ac:spMkLst>
            <pc:docMk/>
            <pc:sldMk cId="328105758" sldId="519"/>
            <ac:spMk id="5" creationId="{0BD133F3-027F-8540-B1D7-0B8C70CE4732}"/>
          </ac:spMkLst>
        </pc:spChg>
        <pc:spChg chg="mod">
          <ac:chgData name="Phyllipe Lima" userId="afbdb2a7827722fd" providerId="LiveId" clId="{8E5AD83B-8D37-D04D-82E4-83A120664553}" dt="2020-07-20T13:52:52.702" v="15945" actId="20577"/>
          <ac:spMkLst>
            <pc:docMk/>
            <pc:sldMk cId="328105758" sldId="519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3:08.487" v="15952" actId="1076"/>
          <ac:picMkLst>
            <pc:docMk/>
            <pc:sldMk cId="328105758" sldId="519"/>
            <ac:picMk id="2" creationId="{9237C78A-C51F-1847-8503-33EBD14EBFE2}"/>
          </ac:picMkLst>
        </pc:picChg>
        <pc:picChg chg="del">
          <ac:chgData name="Phyllipe Lima" userId="afbdb2a7827722fd" providerId="LiveId" clId="{8E5AD83B-8D37-D04D-82E4-83A120664553}" dt="2020-07-20T13:08:39.774" v="15457" actId="478"/>
          <ac:picMkLst>
            <pc:docMk/>
            <pc:sldMk cId="328105758" sldId="519"/>
            <ac:picMk id="3" creationId="{80C1A19A-DBE2-B74F-80F5-35CC1CF8369F}"/>
          </ac:picMkLst>
        </pc:picChg>
        <pc:picChg chg="add mod modCrop">
          <ac:chgData name="Phyllipe Lima" userId="afbdb2a7827722fd" providerId="LiveId" clId="{8E5AD83B-8D37-D04D-82E4-83A120664553}" dt="2020-07-20T13:54:11.174" v="15957" actId="1076"/>
          <ac:picMkLst>
            <pc:docMk/>
            <pc:sldMk cId="328105758" sldId="519"/>
            <ac:picMk id="4" creationId="{525F194A-40DC-FB4A-A06D-FE1529446291}"/>
          </ac:picMkLst>
        </pc:picChg>
      </pc:sldChg>
      <pc:sldChg chg="addSp delSp modSp add del">
        <pc:chgData name="Phyllipe Lima" userId="afbdb2a7827722fd" providerId="LiveId" clId="{8E5AD83B-8D37-D04D-82E4-83A120664553}" dt="2020-07-17T03:22:41.784" v="2980" actId="2696"/>
        <pc:sldMkLst>
          <pc:docMk/>
          <pc:sldMk cId="2920467307" sldId="519"/>
        </pc:sldMkLst>
        <pc:picChg chg="del">
          <ac:chgData name="Phyllipe Lima" userId="afbdb2a7827722fd" providerId="LiveId" clId="{8E5AD83B-8D37-D04D-82E4-83A120664553}" dt="2020-07-16T21:59:31.019" v="270" actId="478"/>
          <ac:picMkLst>
            <pc:docMk/>
            <pc:sldMk cId="2920467307" sldId="519"/>
            <ac:picMk id="2" creationId="{33310F9C-F5E4-7A4C-843C-1C5538A9221C}"/>
          </ac:picMkLst>
        </pc:picChg>
        <pc:picChg chg="add mod">
          <ac:chgData name="Phyllipe Lima" userId="afbdb2a7827722fd" providerId="LiveId" clId="{8E5AD83B-8D37-D04D-82E4-83A120664553}" dt="2020-07-16T21:59:37.202" v="274" actId="1076"/>
          <ac:picMkLst>
            <pc:docMk/>
            <pc:sldMk cId="2920467307" sldId="519"/>
            <ac:picMk id="3" creationId="{80C1A19A-DBE2-B74F-80F5-35CC1CF8369F}"/>
          </ac:picMkLst>
        </pc:picChg>
        <pc:picChg chg="add del mod">
          <ac:chgData name="Phyllipe Lima" userId="afbdb2a7827722fd" providerId="LiveId" clId="{8E5AD83B-8D37-D04D-82E4-83A120664553}" dt="2020-07-16T22:03:42.542" v="277" actId="478"/>
          <ac:picMkLst>
            <pc:docMk/>
            <pc:sldMk cId="2920467307" sldId="519"/>
            <ac:picMk id="5" creationId="{4661FB8A-7C71-A44D-8B71-E0C0ABD1DA10}"/>
          </ac:picMkLst>
        </pc:picChg>
      </pc:sldChg>
      <pc:sldChg chg="addSp delSp modSp add mod">
        <pc:chgData name="Phyllipe Lima" userId="afbdb2a7827722fd" providerId="LiveId" clId="{8E5AD83B-8D37-D04D-82E4-83A120664553}" dt="2020-08-03T20:06:32.893" v="16826" actId="20577"/>
        <pc:sldMkLst>
          <pc:docMk/>
          <pc:sldMk cId="716996864" sldId="520"/>
        </pc:sldMkLst>
        <pc:spChg chg="mod">
          <ac:chgData name="Phyllipe Lima" userId="afbdb2a7827722fd" providerId="LiveId" clId="{8E5AD83B-8D37-D04D-82E4-83A120664553}" dt="2020-07-20T13:09:00.505" v="15500" actId="20577"/>
          <ac:spMkLst>
            <pc:docMk/>
            <pc:sldMk cId="716996864" sldId="520"/>
            <ac:spMk id="6" creationId="{C3F6EEC2-0724-DA4A-A920-DEAAAEACB529}"/>
          </ac:spMkLst>
        </pc:spChg>
        <pc:spChg chg="add del mod">
          <ac:chgData name="Phyllipe Lima" userId="afbdb2a7827722fd" providerId="LiveId" clId="{8E5AD83B-8D37-D04D-82E4-83A120664553}" dt="2020-07-20T13:52:58.781" v="15947"/>
          <ac:spMkLst>
            <pc:docMk/>
            <pc:sldMk cId="716996864" sldId="520"/>
            <ac:spMk id="7" creationId="{5ADA81D0-4E13-5549-AA2A-5BF831FA9B8D}"/>
          </ac:spMkLst>
        </pc:spChg>
        <pc:spChg chg="add mod">
          <ac:chgData name="Phyllipe Lima" userId="afbdb2a7827722fd" providerId="LiveId" clId="{8E5AD83B-8D37-D04D-82E4-83A120664553}" dt="2020-07-20T13:54:29.451" v="15961" actId="14100"/>
          <ac:spMkLst>
            <pc:docMk/>
            <pc:sldMk cId="716996864" sldId="520"/>
            <ac:spMk id="8" creationId="{4519BA20-F9EC-314E-AC4C-DB55E509C51A}"/>
          </ac:spMkLst>
        </pc:spChg>
        <pc:spChg chg="add mod">
          <ac:chgData name="Phyllipe Lima" userId="afbdb2a7827722fd" providerId="LiveId" clId="{8E5AD83B-8D37-D04D-82E4-83A120664553}" dt="2020-07-20T13:54:38.755" v="15965" actId="14100"/>
          <ac:spMkLst>
            <pc:docMk/>
            <pc:sldMk cId="716996864" sldId="520"/>
            <ac:spMk id="9" creationId="{E7B8055E-2E71-2241-83CD-3BDA5E2DA98A}"/>
          </ac:spMkLst>
        </pc:spChg>
        <pc:spChg chg="add mod">
          <ac:chgData name="Phyllipe Lima" userId="afbdb2a7827722fd" providerId="LiveId" clId="{8E5AD83B-8D37-D04D-82E4-83A120664553}" dt="2020-08-03T20:06:32.893" v="16826" actId="20577"/>
          <ac:spMkLst>
            <pc:docMk/>
            <pc:sldMk cId="716996864" sldId="520"/>
            <ac:spMk id="10" creationId="{9CF867D3-6D63-BF4F-A291-283A6B307BAC}"/>
          </ac:spMkLst>
        </pc:spChg>
        <pc:picChg chg="del">
          <ac:chgData name="Phyllipe Lima" userId="afbdb2a7827722fd" providerId="LiveId" clId="{8E5AD83B-8D37-D04D-82E4-83A120664553}" dt="2020-07-20T13:09:02.996" v="15501" actId="478"/>
          <ac:picMkLst>
            <pc:docMk/>
            <pc:sldMk cId="716996864" sldId="520"/>
            <ac:picMk id="2" creationId="{19FDDCA8-4DBD-9D4F-85BE-B34F8E933A5D}"/>
          </ac:picMkLst>
        </pc:picChg>
        <pc:picChg chg="add del mod">
          <ac:chgData name="Phyllipe Lima" userId="afbdb2a7827722fd" providerId="LiveId" clId="{8E5AD83B-8D37-D04D-82E4-83A120664553}" dt="2020-07-20T13:09:59.561" v="15505" actId="478"/>
          <ac:picMkLst>
            <pc:docMk/>
            <pc:sldMk cId="716996864" sldId="520"/>
            <ac:picMk id="3" creationId="{BF891D14-0761-6C46-8D8B-11A0C7BD0345}"/>
          </ac:picMkLst>
        </pc:picChg>
        <pc:picChg chg="add mod">
          <ac:chgData name="Phyllipe Lima" userId="afbdb2a7827722fd" providerId="LiveId" clId="{8E5AD83B-8D37-D04D-82E4-83A120664553}" dt="2020-07-20T13:10:04.119" v="15508" actId="1076"/>
          <ac:picMkLst>
            <pc:docMk/>
            <pc:sldMk cId="716996864" sldId="520"/>
            <ac:picMk id="4" creationId="{EC5F4567-F861-C845-800A-BFA33AC146D5}"/>
          </ac:picMkLst>
        </pc:picChg>
      </pc:sldChg>
      <pc:sldChg chg="addSp delSp add del">
        <pc:chgData name="Phyllipe Lima" userId="afbdb2a7827722fd" providerId="LiveId" clId="{8E5AD83B-8D37-D04D-82E4-83A120664553}" dt="2020-07-17T03:22:41.778" v="2979" actId="2696"/>
        <pc:sldMkLst>
          <pc:docMk/>
          <pc:sldMk cId="2484530082" sldId="520"/>
        </pc:sldMkLst>
        <pc:picChg chg="add">
          <ac:chgData name="Phyllipe Lima" userId="afbdb2a7827722fd" providerId="LiveId" clId="{8E5AD83B-8D37-D04D-82E4-83A120664553}" dt="2020-07-16T22:03:49.031" v="280"/>
          <ac:picMkLst>
            <pc:docMk/>
            <pc:sldMk cId="2484530082" sldId="520"/>
            <ac:picMk id="2" creationId="{19FDDCA8-4DBD-9D4F-85BE-B34F8E933A5D}"/>
          </ac:picMkLst>
        </pc:picChg>
        <pc:picChg chg="del">
          <ac:chgData name="Phyllipe Lima" userId="afbdb2a7827722fd" providerId="LiveId" clId="{8E5AD83B-8D37-D04D-82E4-83A120664553}" dt="2020-07-16T22:03:48.531" v="279" actId="478"/>
          <ac:picMkLst>
            <pc:docMk/>
            <pc:sldMk cId="2484530082" sldId="520"/>
            <ac:picMk id="3" creationId="{80C1A19A-DBE2-B74F-80F5-35CC1CF8369F}"/>
          </ac:picMkLst>
        </pc:picChg>
      </pc:sldChg>
      <pc:sldChg chg="addSp delSp modSp add">
        <pc:chgData name="Phyllipe Lima" userId="afbdb2a7827722fd" providerId="LiveId" clId="{8E5AD83B-8D37-D04D-82E4-83A120664553}" dt="2020-07-20T13:56:35.477" v="16320" actId="1076"/>
        <pc:sldMkLst>
          <pc:docMk/>
          <pc:sldMk cId="158238518" sldId="521"/>
        </pc:sldMkLst>
        <pc:spChg chg="mod">
          <ac:chgData name="Phyllipe Lima" userId="afbdb2a7827722fd" providerId="LiveId" clId="{8E5AD83B-8D37-D04D-82E4-83A120664553}" dt="2020-07-20T13:56:30.092" v="16319" actId="20577"/>
          <ac:spMkLst>
            <pc:docMk/>
            <pc:sldMk cId="158238518" sldId="521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6:35.477" v="16320" actId="1076"/>
          <ac:picMkLst>
            <pc:docMk/>
            <pc:sldMk cId="158238518" sldId="521"/>
            <ac:picMk id="2" creationId="{418092CD-020F-AD4C-86A7-725A0C93E31A}"/>
          </ac:picMkLst>
        </pc:picChg>
        <pc:picChg chg="del">
          <ac:chgData name="Phyllipe Lima" userId="afbdb2a7827722fd" providerId="LiveId" clId="{8E5AD83B-8D37-D04D-82E4-83A120664553}" dt="2020-07-20T13:10:13.969" v="15509" actId="478"/>
          <ac:picMkLst>
            <pc:docMk/>
            <pc:sldMk cId="158238518" sldId="521"/>
            <ac:picMk id="3" creationId="{37DAB427-C3B2-3240-821D-237154EB3593}"/>
          </ac:picMkLst>
        </pc:picChg>
      </pc:sldChg>
      <pc:sldChg chg="addSp delSp modSp add del">
        <pc:chgData name="Phyllipe Lima" userId="afbdb2a7827722fd" providerId="LiveId" clId="{8E5AD83B-8D37-D04D-82E4-83A120664553}" dt="2020-07-17T03:22:41.773" v="2978" actId="2696"/>
        <pc:sldMkLst>
          <pc:docMk/>
          <pc:sldMk cId="2980465075" sldId="521"/>
        </pc:sldMkLst>
        <pc:picChg chg="del">
          <ac:chgData name="Phyllipe Lima" userId="afbdb2a7827722fd" providerId="LiveId" clId="{8E5AD83B-8D37-D04D-82E4-83A120664553}" dt="2020-07-16T22:04:53.420" v="282" actId="478"/>
          <ac:picMkLst>
            <pc:docMk/>
            <pc:sldMk cId="2980465075" sldId="521"/>
            <ac:picMk id="2" creationId="{19FDDCA8-4DBD-9D4F-85BE-B34F8E933A5D}"/>
          </ac:picMkLst>
        </pc:picChg>
        <pc:picChg chg="add mod">
          <ac:chgData name="Phyllipe Lima" userId="afbdb2a7827722fd" providerId="LiveId" clId="{8E5AD83B-8D37-D04D-82E4-83A120664553}" dt="2020-07-16T22:04:59.028" v="285" actId="1076"/>
          <ac:picMkLst>
            <pc:docMk/>
            <pc:sldMk cId="2980465075" sldId="521"/>
            <ac:picMk id="3" creationId="{37DAB427-C3B2-3240-821D-237154EB3593}"/>
          </ac:picMkLst>
        </pc:picChg>
      </pc:sldChg>
      <pc:sldChg chg="addSp delSp modSp add mod">
        <pc:chgData name="Phyllipe Lima" userId="afbdb2a7827722fd" providerId="LiveId" clId="{8E5AD83B-8D37-D04D-82E4-83A120664553}" dt="2020-08-03T20:08:00.872" v="16830" actId="20577"/>
        <pc:sldMkLst>
          <pc:docMk/>
          <pc:sldMk cId="2614500324" sldId="522"/>
        </pc:sldMkLst>
        <pc:spChg chg="add mod">
          <ac:chgData name="Phyllipe Lima" userId="afbdb2a7827722fd" providerId="LiveId" clId="{8E5AD83B-8D37-D04D-82E4-83A120664553}" dt="2020-07-20T13:57:02.824" v="16344" actId="14100"/>
          <ac:spMkLst>
            <pc:docMk/>
            <pc:sldMk cId="2614500324" sldId="522"/>
            <ac:spMk id="5" creationId="{29A24D86-650A-0C4F-8FB4-1EDBC9815CF7}"/>
          </ac:spMkLst>
        </pc:spChg>
        <pc:spChg chg="mod">
          <ac:chgData name="Phyllipe Lima" userId="afbdb2a7827722fd" providerId="LiveId" clId="{8E5AD83B-8D37-D04D-82E4-83A120664553}" dt="2020-08-03T20:08:00.872" v="16830" actId="20577"/>
          <ac:spMkLst>
            <pc:docMk/>
            <pc:sldMk cId="2614500324" sldId="522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7:49.189" v="16494" actId="1076"/>
          <ac:spMkLst>
            <pc:docMk/>
            <pc:sldMk cId="2614500324" sldId="522"/>
            <ac:spMk id="7" creationId="{05DD82FF-F395-D34F-A65E-6C768ABA4AA9}"/>
          </ac:spMkLst>
        </pc:spChg>
        <pc:picChg chg="del">
          <ac:chgData name="Phyllipe Lima" userId="afbdb2a7827722fd" providerId="LiveId" clId="{8E5AD83B-8D37-D04D-82E4-83A120664553}" dt="2020-07-20T13:42:09.550" v="15640" actId="478"/>
          <ac:picMkLst>
            <pc:docMk/>
            <pc:sldMk cId="2614500324" sldId="522"/>
            <ac:picMk id="2" creationId="{5CA01401-65E8-9846-9A21-7CCA46CF4D14}"/>
          </ac:picMkLst>
        </pc:picChg>
        <pc:picChg chg="add mod">
          <ac:chgData name="Phyllipe Lima" userId="afbdb2a7827722fd" providerId="LiveId" clId="{8E5AD83B-8D37-D04D-82E4-83A120664553}" dt="2020-07-20T13:56:48.315" v="16340" actId="1076"/>
          <ac:picMkLst>
            <pc:docMk/>
            <pc:sldMk cId="2614500324" sldId="522"/>
            <ac:picMk id="3" creationId="{6BEEA300-3826-374F-B6FF-DFACE978D4B8}"/>
          </ac:picMkLst>
        </pc:picChg>
        <pc:cxnChg chg="add mod">
          <ac:chgData name="Phyllipe Lima" userId="afbdb2a7827722fd" providerId="LiveId" clId="{8E5AD83B-8D37-D04D-82E4-83A120664553}" dt="2020-07-20T13:58:04.220" v="16497" actId="14100"/>
          <ac:cxnSpMkLst>
            <pc:docMk/>
            <pc:sldMk cId="2614500324" sldId="522"/>
            <ac:cxnSpMk id="8" creationId="{C20003D1-FFF9-5644-82BD-1DEC799DD42D}"/>
          </ac:cxnSpMkLst>
        </pc:cxnChg>
      </pc:sldChg>
      <pc:sldChg chg="addSp delSp modSp add del">
        <pc:chgData name="Phyllipe Lima" userId="afbdb2a7827722fd" providerId="LiveId" clId="{8E5AD83B-8D37-D04D-82E4-83A120664553}" dt="2020-07-17T03:22:41.769" v="2977" actId="2696"/>
        <pc:sldMkLst>
          <pc:docMk/>
          <pc:sldMk cId="2872138311" sldId="522"/>
        </pc:sldMkLst>
        <pc:picChg chg="add mod">
          <ac:chgData name="Phyllipe Lima" userId="afbdb2a7827722fd" providerId="LiveId" clId="{8E5AD83B-8D37-D04D-82E4-83A120664553}" dt="2020-07-16T22:05:44.632" v="290" actId="1076"/>
          <ac:picMkLst>
            <pc:docMk/>
            <pc:sldMk cId="2872138311" sldId="522"/>
            <ac:picMk id="2" creationId="{5CA01401-65E8-9846-9A21-7CCA46CF4D14}"/>
          </ac:picMkLst>
        </pc:picChg>
        <pc:picChg chg="del">
          <ac:chgData name="Phyllipe Lima" userId="afbdb2a7827722fd" providerId="LiveId" clId="{8E5AD83B-8D37-D04D-82E4-83A120664553}" dt="2020-07-16T22:05:40.472" v="287" actId="478"/>
          <ac:picMkLst>
            <pc:docMk/>
            <pc:sldMk cId="2872138311" sldId="522"/>
            <ac:picMk id="3" creationId="{37DAB427-C3B2-3240-821D-237154EB3593}"/>
          </ac:picMkLst>
        </pc:picChg>
      </pc:sldChg>
      <pc:sldChg chg="addSp delSp modSp add del">
        <pc:chgData name="Phyllipe Lima" userId="afbdb2a7827722fd" providerId="LiveId" clId="{8E5AD83B-8D37-D04D-82E4-83A120664553}" dt="2020-07-17T03:22:41.763" v="2976" actId="2696"/>
        <pc:sldMkLst>
          <pc:docMk/>
          <pc:sldMk cId="3746031480" sldId="523"/>
        </pc:sldMkLst>
        <pc:picChg chg="del">
          <ac:chgData name="Phyllipe Lima" userId="afbdb2a7827722fd" providerId="LiveId" clId="{8E5AD83B-8D37-D04D-82E4-83A120664553}" dt="2020-07-16T22:14:26.203" v="292" actId="478"/>
          <ac:picMkLst>
            <pc:docMk/>
            <pc:sldMk cId="3746031480" sldId="523"/>
            <ac:picMk id="2" creationId="{5CA01401-65E8-9846-9A21-7CCA46CF4D14}"/>
          </ac:picMkLst>
        </pc:picChg>
        <pc:picChg chg="add mod">
          <ac:chgData name="Phyllipe Lima" userId="afbdb2a7827722fd" providerId="LiveId" clId="{8E5AD83B-8D37-D04D-82E4-83A120664553}" dt="2020-07-16T22:14:38.794" v="300" actId="1076"/>
          <ac:picMkLst>
            <pc:docMk/>
            <pc:sldMk cId="3746031480" sldId="523"/>
            <ac:picMk id="3" creationId="{3051976E-FB75-2E43-A4E3-DF02A6D748C4}"/>
          </ac:picMkLst>
        </pc:picChg>
      </pc:sldChg>
      <pc:sldChg chg="addSp delSp modSp add">
        <pc:chgData name="Phyllipe Lima" userId="afbdb2a7827722fd" providerId="LiveId" clId="{8E5AD83B-8D37-D04D-82E4-83A120664553}" dt="2020-07-20T13:59:35.087" v="16540" actId="20577"/>
        <pc:sldMkLst>
          <pc:docMk/>
          <pc:sldMk cId="4184098631" sldId="523"/>
        </pc:sldMkLst>
        <pc:spChg chg="mod">
          <ac:chgData name="Phyllipe Lima" userId="afbdb2a7827722fd" providerId="LiveId" clId="{8E5AD83B-8D37-D04D-82E4-83A120664553}" dt="2020-07-20T13:59:35.087" v="16540" actId="20577"/>
          <ac:spMkLst>
            <pc:docMk/>
            <pc:sldMk cId="4184098631" sldId="523"/>
            <ac:spMk id="6" creationId="{C3F6EEC2-0724-DA4A-A920-DEAAAEACB529}"/>
          </ac:spMkLst>
        </pc:spChg>
        <pc:picChg chg="add mod">
          <ac:chgData name="Phyllipe Lima" userId="afbdb2a7827722fd" providerId="LiveId" clId="{8E5AD83B-8D37-D04D-82E4-83A120664553}" dt="2020-07-20T13:58:55.628" v="16525" actId="1076"/>
          <ac:picMkLst>
            <pc:docMk/>
            <pc:sldMk cId="4184098631" sldId="523"/>
            <ac:picMk id="2" creationId="{76A494BF-E318-5942-8EA3-40FAB4DFBED1}"/>
          </ac:picMkLst>
        </pc:picChg>
        <pc:picChg chg="del">
          <ac:chgData name="Phyllipe Lima" userId="afbdb2a7827722fd" providerId="LiveId" clId="{8E5AD83B-8D37-D04D-82E4-83A120664553}" dt="2020-07-20T13:58:20.947" v="16522" actId="478"/>
          <ac:picMkLst>
            <pc:docMk/>
            <pc:sldMk cId="4184098631" sldId="523"/>
            <ac:picMk id="3" creationId="{3051976E-FB75-2E43-A4E3-DF02A6D748C4}"/>
          </ac:picMkLst>
        </pc:picChg>
      </pc:sldChg>
      <pc:sldChg chg="addSp delSp modSp add">
        <pc:chgData name="Phyllipe Lima" userId="afbdb2a7827722fd" providerId="LiveId" clId="{8E5AD83B-8D37-D04D-82E4-83A120664553}" dt="2020-07-16T23:52:23.227" v="442" actId="1076"/>
        <pc:sldMkLst>
          <pc:docMk/>
          <pc:sldMk cId="3392998096" sldId="524"/>
        </pc:sldMkLst>
        <pc:spChg chg="del">
          <ac:chgData name="Phyllipe Lima" userId="afbdb2a7827722fd" providerId="LiveId" clId="{8E5AD83B-8D37-D04D-82E4-83A120664553}" dt="2020-07-16T23:46:54.928" v="339" actId="478"/>
          <ac:spMkLst>
            <pc:docMk/>
            <pc:sldMk cId="3392998096" sldId="524"/>
            <ac:spMk id="2" creationId="{00000000-0000-0000-0000-000000000000}"/>
          </ac:spMkLst>
        </pc:spChg>
        <pc:spChg chg="del">
          <ac:chgData name="Phyllipe Lima" userId="afbdb2a7827722fd" providerId="LiveId" clId="{8E5AD83B-8D37-D04D-82E4-83A120664553}" dt="2020-07-16T23:46:59.741" v="342" actId="478"/>
          <ac:spMkLst>
            <pc:docMk/>
            <pc:sldMk cId="3392998096" sldId="524"/>
            <ac:spMk id="3" creationId="{00000000-0000-0000-0000-000000000000}"/>
          </ac:spMkLst>
        </pc:spChg>
        <pc:spChg chg="add del mod">
          <ac:chgData name="Phyllipe Lima" userId="afbdb2a7827722fd" providerId="LiveId" clId="{8E5AD83B-8D37-D04D-82E4-83A120664553}" dt="2020-07-16T23:46:56.632" v="340" actId="478"/>
          <ac:spMkLst>
            <pc:docMk/>
            <pc:sldMk cId="3392998096" sldId="524"/>
            <ac:spMk id="6" creationId="{59A17205-F353-8646-A2CC-1FA9FC3265E9}"/>
          </ac:spMkLst>
        </pc:spChg>
        <pc:spChg chg="add del">
          <ac:chgData name="Phyllipe Lima" userId="afbdb2a7827722fd" providerId="LiveId" clId="{8E5AD83B-8D37-D04D-82E4-83A120664553}" dt="2020-07-16T23:49:17.814" v="354" actId="478"/>
          <ac:spMkLst>
            <pc:docMk/>
            <pc:sldMk cId="3392998096" sldId="524"/>
            <ac:spMk id="7" creationId="{00000000-0000-0000-0000-000000000000}"/>
          </ac:spMkLst>
        </pc:spChg>
        <pc:spChg chg="add del mod">
          <ac:chgData name="Phyllipe Lima" userId="afbdb2a7827722fd" providerId="LiveId" clId="{8E5AD83B-8D37-D04D-82E4-83A120664553}" dt="2020-07-16T23:47:01.162" v="343" actId="478"/>
          <ac:spMkLst>
            <pc:docMk/>
            <pc:sldMk cId="3392998096" sldId="524"/>
            <ac:spMk id="9" creationId="{AD23EE2F-BAFB-6E49-B083-DBB4E6079AF5}"/>
          </ac:spMkLst>
        </pc:spChg>
        <pc:spChg chg="add mod">
          <ac:chgData name="Phyllipe Lima" userId="afbdb2a7827722fd" providerId="LiveId" clId="{8E5AD83B-8D37-D04D-82E4-83A120664553}" dt="2020-07-16T23:52:04.711" v="439" actId="14100"/>
          <ac:spMkLst>
            <pc:docMk/>
            <pc:sldMk cId="3392998096" sldId="524"/>
            <ac:spMk id="11" creationId="{D7233172-9A80-BB41-81EE-D3A9CE49C747}"/>
          </ac:spMkLst>
        </pc:spChg>
        <pc:picChg chg="del">
          <ac:chgData name="Phyllipe Lima" userId="afbdb2a7827722fd" providerId="LiveId" clId="{8E5AD83B-8D37-D04D-82E4-83A120664553}" dt="2020-07-16T23:47:02.147" v="344" actId="478"/>
          <ac:picMkLst>
            <pc:docMk/>
            <pc:sldMk cId="3392998096" sldId="524"/>
            <ac:picMk id="5" creationId="{09D4156E-DED7-4A92-A7EB-63CE7DCC3BC2}"/>
          </ac:picMkLst>
        </pc:picChg>
        <pc:picChg chg="add mod">
          <ac:chgData name="Phyllipe Lima" userId="afbdb2a7827722fd" providerId="LiveId" clId="{8E5AD83B-8D37-D04D-82E4-83A120664553}" dt="2020-07-16T23:52:23.227" v="442" actId="1076"/>
          <ac:picMkLst>
            <pc:docMk/>
            <pc:sldMk cId="3392998096" sldId="524"/>
            <ac:picMk id="12" creationId="{BBC6827D-283B-B641-B473-09D43B2340A0}"/>
          </ac:picMkLst>
        </pc:picChg>
        <pc:picChg chg="del">
          <ac:chgData name="Phyllipe Lima" userId="afbdb2a7827722fd" providerId="LiveId" clId="{8E5AD83B-8D37-D04D-82E4-83A120664553}" dt="2020-07-16T23:46:57.962" v="341" actId="478"/>
          <ac:picMkLst>
            <pc:docMk/>
            <pc:sldMk cId="3392998096" sldId="524"/>
            <ac:picMk id="1028" creationId="{00000000-0000-0000-0000-000000000000}"/>
          </ac:picMkLst>
        </pc:picChg>
      </pc:sldChg>
      <pc:sldChg chg="add del">
        <pc:chgData name="Phyllipe Lima" userId="afbdb2a7827722fd" providerId="LiveId" clId="{8E5AD83B-8D37-D04D-82E4-83A120664553}" dt="2020-07-16T23:24:08.950" v="307"/>
        <pc:sldMkLst>
          <pc:docMk/>
          <pc:sldMk cId="2265291267" sldId="525"/>
        </pc:sldMkLst>
      </pc:sldChg>
      <pc:sldChg chg="add del">
        <pc:chgData name="Phyllipe Lima" userId="afbdb2a7827722fd" providerId="LiveId" clId="{8E5AD83B-8D37-D04D-82E4-83A120664553}" dt="2020-07-17T21:45:15.251" v="6215" actId="2696"/>
        <pc:sldMkLst>
          <pc:docMk/>
          <pc:sldMk cId="2501342840" sldId="525"/>
        </pc:sldMkLst>
      </pc:sldChg>
      <pc:sldChg chg="addSp delSp modSp add mod">
        <pc:chgData name="Phyllipe Lima" userId="afbdb2a7827722fd" providerId="LiveId" clId="{8E5AD83B-8D37-D04D-82E4-83A120664553}" dt="2020-08-08T17:46:25.393" v="17247" actId="20577"/>
        <pc:sldMkLst>
          <pc:docMk/>
          <pc:sldMk cId="4083740617" sldId="526"/>
        </pc:sldMkLst>
        <pc:spChg chg="add del mod">
          <ac:chgData name="Phyllipe Lima" userId="afbdb2a7827722fd" providerId="LiveId" clId="{8E5AD83B-8D37-D04D-82E4-83A120664553}" dt="2020-07-17T13:08:48.996" v="3081" actId="478"/>
          <ac:spMkLst>
            <pc:docMk/>
            <pc:sldMk cId="4083740617" sldId="526"/>
            <ac:spMk id="4" creationId="{E36B5F4F-4FDF-6D4B-A7C4-6E8A845CF859}"/>
          </ac:spMkLst>
        </pc:spChg>
        <pc:spChg chg="mod">
          <ac:chgData name="Phyllipe Lima" userId="afbdb2a7827722fd" providerId="LiveId" clId="{8E5AD83B-8D37-D04D-82E4-83A120664553}" dt="2020-08-08T17:46:25.393" v="17247" actId="20577"/>
          <ac:spMkLst>
            <pc:docMk/>
            <pc:sldMk cId="4083740617" sldId="526"/>
            <ac:spMk id="11" creationId="{D7233172-9A80-BB41-81EE-D3A9CE49C747}"/>
          </ac:spMkLst>
        </pc:spChg>
        <pc:picChg chg="add del mod">
          <ac:chgData name="Phyllipe Lima" userId="afbdb2a7827722fd" providerId="LiveId" clId="{8E5AD83B-8D37-D04D-82E4-83A120664553}" dt="2020-07-17T13:05:24.896" v="3061" actId="478"/>
          <ac:picMkLst>
            <pc:docMk/>
            <pc:sldMk cId="4083740617" sldId="526"/>
            <ac:picMk id="5" creationId="{ADCA7370-2114-3D49-9BFB-EB30C78DB3AF}"/>
          </ac:picMkLst>
        </pc:picChg>
        <pc:picChg chg="add mod">
          <ac:chgData name="Phyllipe Lima" userId="afbdb2a7827722fd" providerId="LiveId" clId="{8E5AD83B-8D37-D04D-82E4-83A120664553}" dt="2020-07-17T13:08:59.172" v="3083" actId="14100"/>
          <ac:picMkLst>
            <pc:docMk/>
            <pc:sldMk cId="4083740617" sldId="526"/>
            <ac:picMk id="6" creationId="{1D3BD045-6A2D-7846-B60C-30CDF895285E}"/>
          </ac:picMkLst>
        </pc:picChg>
        <pc:picChg chg="del">
          <ac:chgData name="Phyllipe Lima" userId="afbdb2a7827722fd" providerId="LiveId" clId="{8E5AD83B-8D37-D04D-82E4-83A120664553}" dt="2020-07-16T23:53:51.012" v="445" actId="478"/>
          <ac:picMkLst>
            <pc:docMk/>
            <pc:sldMk cId="4083740617" sldId="526"/>
            <ac:picMk id="12" creationId="{BBC6827D-283B-B641-B473-09D43B2340A0}"/>
          </ac:picMkLst>
        </pc:picChg>
      </pc:sldChg>
      <pc:sldChg chg="addSp delSp modSp add delAnim modAnim">
        <pc:chgData name="Phyllipe Lima" userId="afbdb2a7827722fd" providerId="LiveId" clId="{8E5AD83B-8D37-D04D-82E4-83A120664553}" dt="2020-07-20T10:18:51.645" v="13580" actId="6549"/>
        <pc:sldMkLst>
          <pc:docMk/>
          <pc:sldMk cId="2351631722" sldId="527"/>
        </pc:sldMkLst>
        <pc:spChg chg="del">
          <ac:chgData name="Phyllipe Lima" userId="afbdb2a7827722fd" providerId="LiveId" clId="{8E5AD83B-8D37-D04D-82E4-83A120664553}" dt="2020-07-17T00:07:22.606" v="1045" actId="478"/>
          <ac:spMkLst>
            <pc:docMk/>
            <pc:sldMk cId="2351631722" sldId="527"/>
            <ac:spMk id="11" creationId="{D7233172-9A80-BB41-81EE-D3A9CE49C747}"/>
          </ac:spMkLst>
        </pc:spChg>
        <pc:spChg chg="add mod">
          <ac:chgData name="Phyllipe Lima" userId="afbdb2a7827722fd" providerId="LiveId" clId="{8E5AD83B-8D37-D04D-82E4-83A120664553}" dt="2020-07-20T10:18:51.645" v="13580" actId="6549"/>
          <ac:spMkLst>
            <pc:docMk/>
            <pc:sldMk cId="2351631722" sldId="527"/>
            <ac:spMk id="12" creationId="{97F86EA9-EF22-6740-9271-69951F5506D8}"/>
          </ac:spMkLst>
        </pc:spChg>
        <pc:picChg chg="add del">
          <ac:chgData name="Phyllipe Lima" userId="afbdb2a7827722fd" providerId="LiveId" clId="{8E5AD83B-8D37-D04D-82E4-83A120664553}" dt="2020-07-17T00:13:31.954" v="1054" actId="478"/>
          <ac:picMkLst>
            <pc:docMk/>
            <pc:sldMk cId="2351631722" sldId="527"/>
            <ac:picMk id="2" creationId="{A0B1ABDD-3953-F346-A9EA-FF6098630A1D}"/>
          </ac:picMkLst>
        </pc:picChg>
        <pc:picChg chg="add del mod">
          <ac:chgData name="Phyllipe Lima" userId="afbdb2a7827722fd" providerId="LiveId" clId="{8E5AD83B-8D37-D04D-82E4-83A120664553}" dt="2020-07-17T00:26:33.466" v="1089" actId="478"/>
          <ac:picMkLst>
            <pc:docMk/>
            <pc:sldMk cId="2351631722" sldId="527"/>
            <ac:picMk id="3" creationId="{3A414A80-7E02-CA46-8539-71E3D051B6B2}"/>
          </ac:picMkLst>
        </pc:picChg>
        <pc:picChg chg="add del mod">
          <ac:chgData name="Phyllipe Lima" userId="afbdb2a7827722fd" providerId="LiveId" clId="{8E5AD83B-8D37-D04D-82E4-83A120664553}" dt="2020-07-17T00:26:30.552" v="1084" actId="478"/>
          <ac:picMkLst>
            <pc:docMk/>
            <pc:sldMk cId="2351631722" sldId="527"/>
            <ac:picMk id="4" creationId="{08430009-9B89-FF49-8099-A03BB3C83CEB}"/>
          </ac:picMkLst>
        </pc:picChg>
        <pc:picChg chg="add del mod">
          <ac:chgData name="Phyllipe Lima" userId="afbdb2a7827722fd" providerId="LiveId" clId="{8E5AD83B-8D37-D04D-82E4-83A120664553}" dt="2020-07-17T00:26:31.101" v="1085" actId="478"/>
          <ac:picMkLst>
            <pc:docMk/>
            <pc:sldMk cId="2351631722" sldId="527"/>
            <ac:picMk id="5" creationId="{FA23EE6D-A8B0-E542-B19A-2816FD02EFA9}"/>
          </ac:picMkLst>
        </pc:picChg>
        <pc:picChg chg="add del mod modCrop">
          <ac:chgData name="Phyllipe Lima" userId="afbdb2a7827722fd" providerId="LiveId" clId="{8E5AD83B-8D37-D04D-82E4-83A120664553}" dt="2020-07-17T00:26:32.096" v="1087" actId="478"/>
          <ac:picMkLst>
            <pc:docMk/>
            <pc:sldMk cId="2351631722" sldId="527"/>
            <ac:picMk id="6" creationId="{913E2B2A-1BD0-074C-8CB5-40D5569FB7CA}"/>
          </ac:picMkLst>
        </pc:picChg>
        <pc:picChg chg="add del mod">
          <ac:chgData name="Phyllipe Lima" userId="afbdb2a7827722fd" providerId="LiveId" clId="{8E5AD83B-8D37-D04D-82E4-83A120664553}" dt="2020-07-17T00:26:31.547" v="1086" actId="478"/>
          <ac:picMkLst>
            <pc:docMk/>
            <pc:sldMk cId="2351631722" sldId="527"/>
            <ac:picMk id="7" creationId="{40CAF1CD-7C3C-4040-AD64-EF3C20B5C29B}"/>
          </ac:picMkLst>
        </pc:picChg>
        <pc:picChg chg="add mod modCrop">
          <ac:chgData name="Phyllipe Lima" userId="afbdb2a7827722fd" providerId="LiveId" clId="{8E5AD83B-8D37-D04D-82E4-83A120664553}" dt="2020-07-17T00:29:05.105" v="1132" actId="1076"/>
          <ac:picMkLst>
            <pc:docMk/>
            <pc:sldMk cId="2351631722" sldId="527"/>
            <ac:picMk id="10" creationId="{AB1CCD82-3DDB-2942-A8D5-DA155D44C009}"/>
          </ac:picMkLst>
        </pc:picChg>
        <pc:cxnChg chg="add del mod">
          <ac:chgData name="Phyllipe Lima" userId="afbdb2a7827722fd" providerId="LiveId" clId="{8E5AD83B-8D37-D04D-82E4-83A120664553}" dt="2020-07-17T00:26:32.954" v="1088" actId="478"/>
          <ac:cxnSpMkLst>
            <pc:docMk/>
            <pc:sldMk cId="2351631722" sldId="527"/>
            <ac:cxnSpMk id="9" creationId="{FAC7260B-BBF2-CA4D-B338-E6AAAAA4BE8E}"/>
          </ac:cxnSpMkLst>
        </pc:cxnChg>
      </pc:sldChg>
      <pc:sldChg chg="addSp modSp add modAnim">
        <pc:chgData name="Phyllipe Lima" userId="afbdb2a7827722fd" providerId="LiveId" clId="{8E5AD83B-8D37-D04D-82E4-83A120664553}" dt="2020-08-03T20:20:50.179" v="17224"/>
        <pc:sldMkLst>
          <pc:docMk/>
          <pc:sldMk cId="2100367408" sldId="528"/>
        </pc:sldMkLst>
        <pc:picChg chg="add mod">
          <ac:chgData name="Phyllipe Lima" userId="afbdb2a7827722fd" providerId="LiveId" clId="{8E5AD83B-8D37-D04D-82E4-83A120664553}" dt="2020-07-17T00:34:05.438" v="1153" actId="1076"/>
          <ac:picMkLst>
            <pc:docMk/>
            <pc:sldMk cId="2100367408" sldId="528"/>
            <ac:picMk id="2" creationId="{3044B718-A216-274A-BD77-50B782A462D8}"/>
          </ac:picMkLst>
        </pc:picChg>
        <pc:picChg chg="mod">
          <ac:chgData name="Phyllipe Lima" userId="afbdb2a7827722fd" providerId="LiveId" clId="{8E5AD83B-8D37-D04D-82E4-83A120664553}" dt="2020-07-17T00:34:21.806" v="1161" actId="1076"/>
          <ac:picMkLst>
            <pc:docMk/>
            <pc:sldMk cId="2100367408" sldId="528"/>
            <ac:picMk id="5" creationId="{FA23EE6D-A8B0-E542-B19A-2816FD02EFA9}"/>
          </ac:picMkLst>
        </pc:picChg>
        <pc:picChg chg="mod">
          <ac:chgData name="Phyllipe Lima" userId="afbdb2a7827722fd" providerId="LiveId" clId="{8E5AD83B-8D37-D04D-82E4-83A120664553}" dt="2020-07-17T00:34:19.435" v="1160" actId="1076"/>
          <ac:picMkLst>
            <pc:docMk/>
            <pc:sldMk cId="2100367408" sldId="528"/>
            <ac:picMk id="7" creationId="{40CAF1CD-7C3C-4040-AD64-EF3C20B5C29B}"/>
          </ac:picMkLst>
        </pc:picChg>
      </pc:sldChg>
      <pc:sldChg chg="addSp delSp modSp add mod">
        <pc:chgData name="Phyllipe Lima" userId="afbdb2a7827722fd" providerId="LiveId" clId="{8E5AD83B-8D37-D04D-82E4-83A120664553}" dt="2020-08-03T19:43:10.721" v="16721" actId="962"/>
        <pc:sldMkLst>
          <pc:docMk/>
          <pc:sldMk cId="3296192976" sldId="529"/>
        </pc:sldMkLst>
        <pc:spChg chg="add mod">
          <ac:chgData name="Phyllipe Lima" userId="afbdb2a7827722fd" providerId="LiveId" clId="{8E5AD83B-8D37-D04D-82E4-83A120664553}" dt="2020-07-17T13:46:43.640" v="3517" actId="1076"/>
          <ac:spMkLst>
            <pc:docMk/>
            <pc:sldMk cId="3296192976" sldId="529"/>
            <ac:spMk id="3" creationId="{F181F787-B8EB-724A-A634-A938E6AB27E4}"/>
          </ac:spMkLst>
        </pc:spChg>
        <pc:spChg chg="del">
          <ac:chgData name="Phyllipe Lima" userId="afbdb2a7827722fd" providerId="LiveId" clId="{8E5AD83B-8D37-D04D-82E4-83A120664553}" dt="2020-07-17T00:30:59.043" v="1135" actId="478"/>
          <ac:spMkLst>
            <pc:docMk/>
            <pc:sldMk cId="3296192976" sldId="529"/>
            <ac:spMk id="12" creationId="{97F86EA9-EF22-6740-9271-69951F5506D8}"/>
          </ac:spMkLst>
        </pc:spChg>
        <pc:picChg chg="add del mod">
          <ac:chgData name="Phyllipe Lima" userId="afbdb2a7827722fd" providerId="LiveId" clId="{8E5AD83B-8D37-D04D-82E4-83A120664553}" dt="2020-08-03T19:42:08.323" v="16714" actId="478"/>
          <ac:picMkLst>
            <pc:docMk/>
            <pc:sldMk cId="3296192976" sldId="529"/>
            <ac:picMk id="2" creationId="{FB51A75D-8697-7840-8A4B-FAD93ECC3855}"/>
          </ac:picMkLst>
        </pc:picChg>
        <pc:picChg chg="add del mod">
          <ac:chgData name="Phyllipe Lima" userId="afbdb2a7827722fd" providerId="LiveId" clId="{8E5AD83B-8D37-D04D-82E4-83A120664553}" dt="2020-08-03T19:42:11.207" v="16717" actId="478"/>
          <ac:picMkLst>
            <pc:docMk/>
            <pc:sldMk cId="3296192976" sldId="529"/>
            <ac:picMk id="4" creationId="{BB9E8BCB-6F51-7844-A6DB-A78E7E029EA6}"/>
          </ac:picMkLst>
        </pc:picChg>
        <pc:picChg chg="add mod">
          <ac:chgData name="Phyllipe Lima" userId="afbdb2a7827722fd" providerId="LiveId" clId="{8E5AD83B-8D37-D04D-82E4-83A120664553}" dt="2020-08-03T19:43:10.721" v="16721" actId="962"/>
          <ac:picMkLst>
            <pc:docMk/>
            <pc:sldMk cId="3296192976" sldId="529"/>
            <ac:picMk id="6" creationId="{78DFD252-06B1-954E-A464-126B3561C265}"/>
          </ac:picMkLst>
        </pc:picChg>
        <pc:picChg chg="del">
          <ac:chgData name="Phyllipe Lima" userId="afbdb2a7827722fd" providerId="LiveId" clId="{8E5AD83B-8D37-D04D-82E4-83A120664553}" dt="2020-07-17T00:30:57.342" v="1134" actId="478"/>
          <ac:picMkLst>
            <pc:docMk/>
            <pc:sldMk cId="3296192976" sldId="529"/>
            <ac:picMk id="10" creationId="{AB1CCD82-3DDB-2942-A8D5-DA155D44C009}"/>
          </ac:picMkLst>
        </pc:picChg>
      </pc:sldChg>
      <pc:sldChg chg="addSp delSp modSp add">
        <pc:chgData name="Phyllipe Lima" userId="afbdb2a7827722fd" providerId="LiveId" clId="{8E5AD83B-8D37-D04D-82E4-83A120664553}" dt="2020-07-17T13:48:06.096" v="3527" actId="207"/>
        <pc:sldMkLst>
          <pc:docMk/>
          <pc:sldMk cId="3796384877" sldId="530"/>
        </pc:sldMkLst>
        <pc:spChg chg="add mod">
          <ac:chgData name="Phyllipe Lima" userId="afbdb2a7827722fd" providerId="LiveId" clId="{8E5AD83B-8D37-D04D-82E4-83A120664553}" dt="2020-07-17T01:40:06.770" v="1658" actId="14100"/>
          <ac:spMkLst>
            <pc:docMk/>
            <pc:sldMk cId="3796384877" sldId="530"/>
            <ac:spMk id="6" creationId="{4C3DD5AD-F9A5-8640-9590-F9AF7B28E6E9}"/>
          </ac:spMkLst>
        </pc:spChg>
        <pc:spChg chg="add mod">
          <ac:chgData name="Phyllipe Lima" userId="afbdb2a7827722fd" providerId="LiveId" clId="{8E5AD83B-8D37-D04D-82E4-83A120664553}" dt="2020-07-17T01:40:11.495" v="1660" actId="1076"/>
          <ac:spMkLst>
            <pc:docMk/>
            <pc:sldMk cId="3796384877" sldId="530"/>
            <ac:spMk id="8" creationId="{DC847568-6382-D64D-9E5A-6078890B20EC}"/>
          </ac:spMkLst>
        </pc:spChg>
        <pc:spChg chg="add mod">
          <ac:chgData name="Phyllipe Lima" userId="afbdb2a7827722fd" providerId="LiveId" clId="{8E5AD83B-8D37-D04D-82E4-83A120664553}" dt="2020-07-17T13:48:06.096" v="3527" actId="207"/>
          <ac:spMkLst>
            <pc:docMk/>
            <pc:sldMk cId="3796384877" sldId="530"/>
            <ac:spMk id="9" creationId="{1D23A1FA-6628-E442-ACAC-2B8667183388}"/>
          </ac:spMkLst>
        </pc:spChg>
        <pc:picChg chg="del">
          <ac:chgData name="Phyllipe Lima" userId="afbdb2a7827722fd" providerId="LiveId" clId="{8E5AD83B-8D37-D04D-82E4-83A120664553}" dt="2020-07-17T01:18:23.693" v="1310" actId="478"/>
          <ac:picMkLst>
            <pc:docMk/>
            <pc:sldMk cId="3796384877" sldId="530"/>
            <ac:picMk id="2" creationId="{FB51A75D-8697-7840-8A4B-FAD93ECC3855}"/>
          </ac:picMkLst>
        </pc:picChg>
        <pc:picChg chg="add mod">
          <ac:chgData name="Phyllipe Lima" userId="afbdb2a7827722fd" providerId="LiveId" clId="{8E5AD83B-8D37-D04D-82E4-83A120664553}" dt="2020-07-17T01:30:07.093" v="1429" actId="1076"/>
          <ac:picMkLst>
            <pc:docMk/>
            <pc:sldMk cId="3796384877" sldId="530"/>
            <ac:picMk id="3" creationId="{1FDE5637-E0D1-694F-9B86-E24E20866DA4}"/>
          </ac:picMkLst>
        </pc:picChg>
        <pc:picChg chg="add mod">
          <ac:chgData name="Phyllipe Lima" userId="afbdb2a7827722fd" providerId="LiveId" clId="{8E5AD83B-8D37-D04D-82E4-83A120664553}" dt="2020-07-17T01:26:39.609" v="1346" actId="1076"/>
          <ac:picMkLst>
            <pc:docMk/>
            <pc:sldMk cId="3796384877" sldId="530"/>
            <ac:picMk id="4" creationId="{470FF2D8-32EA-1E4B-B88D-150AA3218E21}"/>
          </ac:picMkLst>
        </pc:picChg>
        <pc:picChg chg="add mod">
          <ac:chgData name="Phyllipe Lima" userId="afbdb2a7827722fd" providerId="LiveId" clId="{8E5AD83B-8D37-D04D-82E4-83A120664553}" dt="2020-07-17T01:26:41.801" v="1348" actId="1076"/>
          <ac:picMkLst>
            <pc:docMk/>
            <pc:sldMk cId="3796384877" sldId="530"/>
            <ac:picMk id="5" creationId="{E4B5E19A-5395-7547-934C-932B5BB076AD}"/>
          </ac:picMkLst>
        </pc:picChg>
        <pc:picChg chg="add mod">
          <ac:chgData name="Phyllipe Lima" userId="afbdb2a7827722fd" providerId="LiveId" clId="{8E5AD83B-8D37-D04D-82E4-83A120664553}" dt="2020-07-17T01:29:51.209" v="1425" actId="1076"/>
          <ac:picMkLst>
            <pc:docMk/>
            <pc:sldMk cId="3796384877" sldId="530"/>
            <ac:picMk id="7" creationId="{32DBCC9D-CBB3-A141-80AB-C293AE590278}"/>
          </ac:picMkLst>
        </pc:picChg>
      </pc:sldChg>
      <pc:sldChg chg="addSp delSp modSp add">
        <pc:chgData name="Phyllipe Lima" userId="afbdb2a7827722fd" providerId="LiveId" clId="{8E5AD83B-8D37-D04D-82E4-83A120664553}" dt="2020-07-17T02:20:44.253" v="2073" actId="20577"/>
        <pc:sldMkLst>
          <pc:docMk/>
          <pc:sldMk cId="2499358370" sldId="531"/>
        </pc:sldMkLst>
        <pc:spChg chg="mod">
          <ac:chgData name="Phyllipe Lima" userId="afbdb2a7827722fd" providerId="LiveId" clId="{8E5AD83B-8D37-D04D-82E4-83A120664553}" dt="2020-07-17T01:32:14.074" v="1555" actId="1076"/>
          <ac:spMkLst>
            <pc:docMk/>
            <pc:sldMk cId="2499358370" sldId="531"/>
            <ac:spMk id="6" creationId="{4C3DD5AD-F9A5-8640-9590-F9AF7B28E6E9}"/>
          </ac:spMkLst>
        </pc:spChg>
        <pc:spChg chg="del">
          <ac:chgData name="Phyllipe Lima" userId="afbdb2a7827722fd" providerId="LiveId" clId="{8E5AD83B-8D37-D04D-82E4-83A120664553}" dt="2020-07-17T01:30:27.411" v="1435" actId="478"/>
          <ac:spMkLst>
            <pc:docMk/>
            <pc:sldMk cId="2499358370" sldId="531"/>
            <ac:spMk id="8" creationId="{DC847568-6382-D64D-9E5A-6078890B20EC}"/>
          </ac:spMkLst>
        </pc:spChg>
        <pc:spChg chg="mod">
          <ac:chgData name="Phyllipe Lima" userId="afbdb2a7827722fd" providerId="LiveId" clId="{8E5AD83B-8D37-D04D-82E4-83A120664553}" dt="2020-07-17T02:20:44.253" v="2073" actId="20577"/>
          <ac:spMkLst>
            <pc:docMk/>
            <pc:sldMk cId="2499358370" sldId="531"/>
            <ac:spMk id="9" creationId="{1D23A1FA-6628-E442-ACAC-2B8667183388}"/>
          </ac:spMkLst>
        </pc:spChg>
        <pc:picChg chg="add mod">
          <ac:chgData name="Phyllipe Lima" userId="afbdb2a7827722fd" providerId="LiveId" clId="{8E5AD83B-8D37-D04D-82E4-83A120664553}" dt="2020-07-17T01:32:12.387" v="1554" actId="1076"/>
          <ac:picMkLst>
            <pc:docMk/>
            <pc:sldMk cId="2499358370" sldId="531"/>
            <ac:picMk id="2" creationId="{AB0B0079-1020-AD4A-9298-2F7A9405A5BA}"/>
          </ac:picMkLst>
        </pc:picChg>
        <pc:picChg chg="del">
          <ac:chgData name="Phyllipe Lima" userId="afbdb2a7827722fd" providerId="LiveId" clId="{8E5AD83B-8D37-D04D-82E4-83A120664553}" dt="2020-07-17T01:30:26.596" v="1434" actId="478"/>
          <ac:picMkLst>
            <pc:docMk/>
            <pc:sldMk cId="2499358370" sldId="531"/>
            <ac:picMk id="3" creationId="{1FDE5637-E0D1-694F-9B86-E24E20866DA4}"/>
          </ac:picMkLst>
        </pc:picChg>
        <pc:picChg chg="del">
          <ac:chgData name="Phyllipe Lima" userId="afbdb2a7827722fd" providerId="LiveId" clId="{8E5AD83B-8D37-D04D-82E4-83A120664553}" dt="2020-07-17T01:30:22.945" v="1431" actId="478"/>
          <ac:picMkLst>
            <pc:docMk/>
            <pc:sldMk cId="2499358370" sldId="531"/>
            <ac:picMk id="4" creationId="{470FF2D8-32EA-1E4B-B88D-150AA3218E21}"/>
          </ac:picMkLst>
        </pc:picChg>
        <pc:picChg chg="del">
          <ac:chgData name="Phyllipe Lima" userId="afbdb2a7827722fd" providerId="LiveId" clId="{8E5AD83B-8D37-D04D-82E4-83A120664553}" dt="2020-07-17T01:31:06.649" v="1549" actId="478"/>
          <ac:picMkLst>
            <pc:docMk/>
            <pc:sldMk cId="2499358370" sldId="531"/>
            <ac:picMk id="5" creationId="{E4B5E19A-5395-7547-934C-932B5BB076AD}"/>
          </ac:picMkLst>
        </pc:picChg>
        <pc:picChg chg="del">
          <ac:chgData name="Phyllipe Lima" userId="afbdb2a7827722fd" providerId="LiveId" clId="{8E5AD83B-8D37-D04D-82E4-83A120664553}" dt="2020-07-17T01:30:28.039" v="1436" actId="478"/>
          <ac:picMkLst>
            <pc:docMk/>
            <pc:sldMk cId="2499358370" sldId="531"/>
            <ac:picMk id="7" creationId="{32DBCC9D-CBB3-A141-80AB-C293AE590278}"/>
          </ac:picMkLst>
        </pc:picChg>
        <pc:picChg chg="add mod">
          <ac:chgData name="Phyllipe Lima" userId="afbdb2a7827722fd" providerId="LiveId" clId="{8E5AD83B-8D37-D04D-82E4-83A120664553}" dt="2020-07-17T01:32:15.784" v="1556" actId="1076"/>
          <ac:picMkLst>
            <pc:docMk/>
            <pc:sldMk cId="2499358370" sldId="531"/>
            <ac:picMk id="10" creationId="{B894C09C-4F00-0643-8601-65990EBDFA74}"/>
          </ac:picMkLst>
        </pc:picChg>
      </pc:sldChg>
      <pc:sldChg chg="addSp delSp modSp add">
        <pc:chgData name="Phyllipe Lima" userId="afbdb2a7827722fd" providerId="LiveId" clId="{8E5AD83B-8D37-D04D-82E4-83A120664553}" dt="2020-07-17T12:56:44.578" v="3056" actId="20577"/>
        <pc:sldMkLst>
          <pc:docMk/>
          <pc:sldMk cId="2613795333" sldId="532"/>
        </pc:sldMkLst>
        <pc:spChg chg="del">
          <ac:chgData name="Phyllipe Lima" userId="afbdb2a7827722fd" providerId="LiveId" clId="{8E5AD83B-8D37-D04D-82E4-83A120664553}" dt="2020-07-17T01:41:34.026" v="1664" actId="478"/>
          <ac:spMkLst>
            <pc:docMk/>
            <pc:sldMk cId="2613795333" sldId="532"/>
            <ac:spMk id="6" creationId="{4C3DD5AD-F9A5-8640-9590-F9AF7B28E6E9}"/>
          </ac:spMkLst>
        </pc:spChg>
        <pc:spChg chg="del">
          <ac:chgData name="Phyllipe Lima" userId="afbdb2a7827722fd" providerId="LiveId" clId="{8E5AD83B-8D37-D04D-82E4-83A120664553}" dt="2020-07-17T01:41:36.611" v="1666" actId="478"/>
          <ac:spMkLst>
            <pc:docMk/>
            <pc:sldMk cId="2613795333" sldId="532"/>
            <ac:spMk id="9" creationId="{1D23A1FA-6628-E442-ACAC-2B8667183388}"/>
          </ac:spMkLst>
        </pc:spChg>
        <pc:spChg chg="add mod">
          <ac:chgData name="Phyllipe Lima" userId="afbdb2a7827722fd" providerId="LiveId" clId="{8E5AD83B-8D37-D04D-82E4-83A120664553}" dt="2020-07-17T02:17:24.943" v="2022" actId="1076"/>
          <ac:spMkLst>
            <pc:docMk/>
            <pc:sldMk cId="2613795333" sldId="532"/>
            <ac:spMk id="11" creationId="{74384586-73F3-3A45-9497-A7D77D8D5356}"/>
          </ac:spMkLst>
        </pc:spChg>
        <pc:spChg chg="add mod">
          <ac:chgData name="Phyllipe Lima" userId="afbdb2a7827722fd" providerId="LiveId" clId="{8E5AD83B-8D37-D04D-82E4-83A120664553}" dt="2020-07-17T02:15:57.420" v="1855" actId="14100"/>
          <ac:spMkLst>
            <pc:docMk/>
            <pc:sldMk cId="2613795333" sldId="532"/>
            <ac:spMk id="12" creationId="{B3485CE3-E54F-2142-BB53-74225D03A4CA}"/>
          </ac:spMkLst>
        </pc:spChg>
        <pc:spChg chg="add mod">
          <ac:chgData name="Phyllipe Lima" userId="afbdb2a7827722fd" providerId="LiveId" clId="{8E5AD83B-8D37-D04D-82E4-83A120664553}" dt="2020-07-17T12:56:44.578" v="3056" actId="20577"/>
          <ac:spMkLst>
            <pc:docMk/>
            <pc:sldMk cId="2613795333" sldId="532"/>
            <ac:spMk id="13" creationId="{92417EF7-F620-FC44-B0F2-87F4A97EC8C5}"/>
          </ac:spMkLst>
        </pc:spChg>
        <pc:picChg chg="del">
          <ac:chgData name="Phyllipe Lima" userId="afbdb2a7827722fd" providerId="LiveId" clId="{8E5AD83B-8D37-D04D-82E4-83A120664553}" dt="2020-07-17T01:41:33.163" v="1663" actId="478"/>
          <ac:picMkLst>
            <pc:docMk/>
            <pc:sldMk cId="2613795333" sldId="532"/>
            <ac:picMk id="2" creationId="{AB0B0079-1020-AD4A-9298-2F7A9405A5BA}"/>
          </ac:picMkLst>
        </pc:picChg>
        <pc:picChg chg="add del mod modCrop">
          <ac:chgData name="Phyllipe Lima" userId="afbdb2a7827722fd" providerId="LiveId" clId="{8E5AD83B-8D37-D04D-82E4-83A120664553}" dt="2020-07-17T01:54:13.088" v="1820" actId="478"/>
          <ac:picMkLst>
            <pc:docMk/>
            <pc:sldMk cId="2613795333" sldId="532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17T02:15:44.173" v="1850" actId="1076"/>
          <ac:picMkLst>
            <pc:docMk/>
            <pc:sldMk cId="2613795333" sldId="532"/>
            <ac:picMk id="4" creationId="{91E83538-1058-9641-9B8E-853062B4193E}"/>
          </ac:picMkLst>
        </pc:picChg>
        <pc:picChg chg="add mod modCrop">
          <ac:chgData name="Phyllipe Lima" userId="afbdb2a7827722fd" providerId="LiveId" clId="{8E5AD83B-8D37-D04D-82E4-83A120664553}" dt="2020-07-17T02:15:46.451" v="1852" actId="1076"/>
          <ac:picMkLst>
            <pc:docMk/>
            <pc:sldMk cId="2613795333" sldId="532"/>
            <ac:picMk id="5" creationId="{AE790DAD-B042-874B-AAC8-9614A75CA6A5}"/>
          </ac:picMkLst>
        </pc:picChg>
        <pc:picChg chg="add mod">
          <ac:chgData name="Phyllipe Lima" userId="afbdb2a7827722fd" providerId="LiveId" clId="{8E5AD83B-8D37-D04D-82E4-83A120664553}" dt="2020-07-17T02:11:40.715" v="1846" actId="1076"/>
          <ac:picMkLst>
            <pc:docMk/>
            <pc:sldMk cId="2613795333" sldId="532"/>
            <ac:picMk id="8" creationId="{60CF9BFD-509D-3549-81F3-20A40DB2D9BD}"/>
          </ac:picMkLst>
        </pc:picChg>
        <pc:picChg chg="del">
          <ac:chgData name="Phyllipe Lima" userId="afbdb2a7827722fd" providerId="LiveId" clId="{8E5AD83B-8D37-D04D-82E4-83A120664553}" dt="2020-07-17T01:41:34.604" v="1665" actId="478"/>
          <ac:picMkLst>
            <pc:docMk/>
            <pc:sldMk cId="2613795333" sldId="532"/>
            <ac:picMk id="10" creationId="{B894C09C-4F00-0643-8601-65990EBDFA74}"/>
          </ac:picMkLst>
        </pc:picChg>
      </pc:sldChg>
      <pc:sldChg chg="addSp delSp modSp add">
        <pc:chgData name="Phyllipe Lima" userId="afbdb2a7827722fd" providerId="LiveId" clId="{8E5AD83B-8D37-D04D-82E4-83A120664553}" dt="2020-07-20T10:20:25.515" v="13581" actId="1076"/>
        <pc:sldMkLst>
          <pc:docMk/>
          <pc:sldMk cId="3478377794" sldId="533"/>
        </pc:sldMkLst>
        <pc:spChg chg="add del mod">
          <ac:chgData name="Phyllipe Lima" userId="afbdb2a7827722fd" providerId="LiveId" clId="{8E5AD83B-8D37-D04D-82E4-83A120664553}" dt="2020-07-17T13:55:20.146" v="3606" actId="478"/>
          <ac:spMkLst>
            <pc:docMk/>
            <pc:sldMk cId="3478377794" sldId="533"/>
            <ac:spMk id="3" creationId="{9A4D3A6E-C21F-DC46-BAEA-5047C42A19D5}"/>
          </ac:spMkLst>
        </pc:spChg>
        <pc:spChg chg="add del mod">
          <ac:chgData name="Phyllipe Lima" userId="afbdb2a7827722fd" providerId="LiveId" clId="{8E5AD83B-8D37-D04D-82E4-83A120664553}" dt="2020-07-17T02:22:16.647" v="2103" actId="478"/>
          <ac:spMkLst>
            <pc:docMk/>
            <pc:sldMk cId="3478377794" sldId="533"/>
            <ac:spMk id="4" creationId="{6A93F6E1-DFC4-F34A-B1A1-92AA9572AD94}"/>
          </ac:spMkLst>
        </pc:spChg>
        <pc:spChg chg="add mod">
          <ac:chgData name="Phyllipe Lima" userId="afbdb2a7827722fd" providerId="LiveId" clId="{8E5AD83B-8D37-D04D-82E4-83A120664553}" dt="2020-07-17T13:54:38.442" v="3593" actId="20577"/>
          <ac:spMkLst>
            <pc:docMk/>
            <pc:sldMk cId="3478377794" sldId="533"/>
            <ac:spMk id="7" creationId="{9DEF4173-F60F-FD4C-85C3-400111F800BD}"/>
          </ac:spMkLst>
        </pc:spChg>
        <pc:picChg chg="add mod">
          <ac:chgData name="Phyllipe Lima" userId="afbdb2a7827722fd" providerId="LiveId" clId="{8E5AD83B-8D37-D04D-82E4-83A120664553}" dt="2020-07-20T10:20:25.515" v="13581" actId="1076"/>
          <ac:picMkLst>
            <pc:docMk/>
            <pc:sldMk cId="3478377794" sldId="533"/>
            <ac:picMk id="2" creationId="{538674AE-DCB0-6F45-8AA5-644590945761}"/>
          </ac:picMkLst>
        </pc:picChg>
        <pc:picChg chg="del mod">
          <ac:chgData name="Phyllipe Lima" userId="afbdb2a7827722fd" providerId="LiveId" clId="{8E5AD83B-8D37-D04D-82E4-83A120664553}" dt="2020-07-17T02:25:40.129" v="2365" actId="21"/>
          <ac:picMkLst>
            <pc:docMk/>
            <pc:sldMk cId="3478377794" sldId="533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17T13:55:32.857" v="3613" actId="1076"/>
          <ac:picMkLst>
            <pc:docMk/>
            <pc:sldMk cId="3478377794" sldId="533"/>
            <ac:picMk id="5" creationId="{8ABDA0A8-FC37-0B44-9E26-95BA2D4BB5D5}"/>
          </ac:picMkLst>
        </pc:picChg>
        <pc:picChg chg="add mod">
          <ac:chgData name="Phyllipe Lima" userId="afbdb2a7827722fd" providerId="LiveId" clId="{8E5AD83B-8D37-D04D-82E4-83A120664553}" dt="2020-07-17T13:55:27.815" v="3610" actId="1076"/>
          <ac:picMkLst>
            <pc:docMk/>
            <pc:sldMk cId="3478377794" sldId="533"/>
            <ac:picMk id="6" creationId="{5092546D-9AAE-974C-93A6-F6A73C1EB50A}"/>
          </ac:picMkLst>
        </pc:picChg>
      </pc:sldChg>
      <pc:sldChg chg="addSp delSp modSp add">
        <pc:chgData name="Phyllipe Lima" userId="afbdb2a7827722fd" providerId="LiveId" clId="{8E5AD83B-8D37-D04D-82E4-83A120664553}" dt="2020-07-20T14:00:23.698" v="16556" actId="20577"/>
        <pc:sldMkLst>
          <pc:docMk/>
          <pc:sldMk cId="500588493" sldId="534"/>
        </pc:sldMkLst>
        <pc:spChg chg="add mod">
          <ac:chgData name="Phyllipe Lima" userId="afbdb2a7827722fd" providerId="LiveId" clId="{8E5AD83B-8D37-D04D-82E4-83A120664553}" dt="2020-07-20T14:00:23.698" v="16556" actId="20577"/>
          <ac:spMkLst>
            <pc:docMk/>
            <pc:sldMk cId="500588493" sldId="534"/>
            <ac:spMk id="4" creationId="{D9A98AD8-6911-8D44-8D27-CBFEE9601971}"/>
          </ac:spMkLst>
        </pc:spChg>
        <pc:picChg chg="del">
          <ac:chgData name="Phyllipe Lima" userId="afbdb2a7827722fd" providerId="LiveId" clId="{8E5AD83B-8D37-D04D-82E4-83A120664553}" dt="2020-07-20T12:58:52.820" v="15215" actId="478"/>
          <ac:picMkLst>
            <pc:docMk/>
            <pc:sldMk cId="500588493" sldId="534"/>
            <ac:picMk id="2" creationId="{E4C72D5D-049B-5F40-A327-64B0DF2D7E22}"/>
          </ac:picMkLst>
        </pc:picChg>
        <pc:picChg chg="add">
          <ac:chgData name="Phyllipe Lima" userId="afbdb2a7827722fd" providerId="LiveId" clId="{8E5AD83B-8D37-D04D-82E4-83A120664553}" dt="2020-07-20T13:42:44.729" v="15642"/>
          <ac:picMkLst>
            <pc:docMk/>
            <pc:sldMk cId="500588493" sldId="534"/>
            <ac:picMk id="3" creationId="{6DD911C3-163A-0247-AE67-9BBEAD9E33E9}"/>
          </ac:picMkLst>
        </pc:picChg>
      </pc:sldChg>
      <pc:sldChg chg="addSp delSp modSp add del">
        <pc:chgData name="Phyllipe Lima" userId="afbdb2a7827722fd" providerId="LiveId" clId="{8E5AD83B-8D37-D04D-82E4-83A120664553}" dt="2020-07-17T02:19:34.448" v="2038" actId="2696"/>
        <pc:sldMkLst>
          <pc:docMk/>
          <pc:sldMk cId="1700197134" sldId="534"/>
        </pc:sldMkLst>
        <pc:spChg chg="del">
          <ac:chgData name="Phyllipe Lima" userId="afbdb2a7827722fd" providerId="LiveId" clId="{8E5AD83B-8D37-D04D-82E4-83A120664553}" dt="2020-07-17T02:18:53.549" v="2025" actId="478"/>
          <ac:spMkLst>
            <pc:docMk/>
            <pc:sldMk cId="1700197134" sldId="534"/>
            <ac:spMk id="11" creationId="{74384586-73F3-3A45-9497-A7D77D8D5356}"/>
          </ac:spMkLst>
        </pc:spChg>
        <pc:spChg chg="del mod">
          <ac:chgData name="Phyllipe Lima" userId="afbdb2a7827722fd" providerId="LiveId" clId="{8E5AD83B-8D37-D04D-82E4-83A120664553}" dt="2020-07-17T02:18:55.127" v="2029" actId="478"/>
          <ac:spMkLst>
            <pc:docMk/>
            <pc:sldMk cId="1700197134" sldId="534"/>
            <ac:spMk id="12" creationId="{B3485CE3-E54F-2142-BB53-74225D03A4CA}"/>
          </ac:spMkLst>
        </pc:spChg>
        <pc:spChg chg="del">
          <ac:chgData name="Phyllipe Lima" userId="afbdb2a7827722fd" providerId="LiveId" clId="{8E5AD83B-8D37-D04D-82E4-83A120664553}" dt="2020-07-17T02:18:56.202" v="2030" actId="478"/>
          <ac:spMkLst>
            <pc:docMk/>
            <pc:sldMk cId="1700197134" sldId="534"/>
            <ac:spMk id="13" creationId="{92417EF7-F620-FC44-B0F2-87F4A97EC8C5}"/>
          </ac:spMkLst>
        </pc:spChg>
        <pc:picChg chg="add">
          <ac:chgData name="Phyllipe Lima" userId="afbdb2a7827722fd" providerId="LiveId" clId="{8E5AD83B-8D37-D04D-82E4-83A120664553}" dt="2020-07-17T02:18:57.077" v="2031"/>
          <ac:picMkLst>
            <pc:docMk/>
            <pc:sldMk cId="1700197134" sldId="534"/>
            <ac:picMk id="2" creationId="{E4C72D5D-049B-5F40-A327-64B0DF2D7E22}"/>
          </ac:picMkLst>
        </pc:picChg>
        <pc:picChg chg="del">
          <ac:chgData name="Phyllipe Lima" userId="afbdb2a7827722fd" providerId="LiveId" clId="{8E5AD83B-8D37-D04D-82E4-83A120664553}" dt="2020-07-17T02:18:52.943" v="2024" actId="478"/>
          <ac:picMkLst>
            <pc:docMk/>
            <pc:sldMk cId="1700197134" sldId="534"/>
            <ac:picMk id="4" creationId="{91E83538-1058-9641-9B8E-853062B4193E}"/>
          </ac:picMkLst>
        </pc:picChg>
        <pc:picChg chg="del">
          <ac:chgData name="Phyllipe Lima" userId="afbdb2a7827722fd" providerId="LiveId" clId="{8E5AD83B-8D37-D04D-82E4-83A120664553}" dt="2020-07-17T02:18:54.546" v="2027" actId="478"/>
          <ac:picMkLst>
            <pc:docMk/>
            <pc:sldMk cId="1700197134" sldId="534"/>
            <ac:picMk id="5" creationId="{AE790DAD-B042-874B-AAC8-9614A75CA6A5}"/>
          </ac:picMkLst>
        </pc:picChg>
        <pc:picChg chg="del">
          <ac:chgData name="Phyllipe Lima" userId="afbdb2a7827722fd" providerId="LiveId" clId="{8E5AD83B-8D37-D04D-82E4-83A120664553}" dt="2020-07-17T02:18:54.022" v="2026" actId="478"/>
          <ac:picMkLst>
            <pc:docMk/>
            <pc:sldMk cId="1700197134" sldId="534"/>
            <ac:picMk id="8" creationId="{60CF9BFD-509D-3549-81F3-20A40DB2D9BD}"/>
          </ac:picMkLst>
        </pc:picChg>
      </pc:sldChg>
      <pc:sldChg chg="addSp delSp modSp add del">
        <pc:chgData name="Phyllipe Lima" userId="afbdb2a7827722fd" providerId="LiveId" clId="{8E5AD83B-8D37-D04D-82E4-83A120664553}" dt="2020-07-17T02:19:34.441" v="2037" actId="2696"/>
        <pc:sldMkLst>
          <pc:docMk/>
          <pc:sldMk cId="1068498477" sldId="535"/>
        </pc:sldMkLst>
        <pc:picChg chg="del">
          <ac:chgData name="Phyllipe Lima" userId="afbdb2a7827722fd" providerId="LiveId" clId="{8E5AD83B-8D37-D04D-82E4-83A120664553}" dt="2020-07-17T02:19:22.771" v="2033" actId="478"/>
          <ac:picMkLst>
            <pc:docMk/>
            <pc:sldMk cId="1068498477" sldId="535"/>
            <ac:picMk id="2" creationId="{E4C72D5D-049B-5F40-A327-64B0DF2D7E22}"/>
          </ac:picMkLst>
        </pc:picChg>
        <pc:picChg chg="add mod">
          <ac:chgData name="Phyllipe Lima" userId="afbdb2a7827722fd" providerId="LiveId" clId="{8E5AD83B-8D37-D04D-82E4-83A120664553}" dt="2020-07-17T02:19:28.586" v="2036" actId="1076"/>
          <ac:picMkLst>
            <pc:docMk/>
            <pc:sldMk cId="1068498477" sldId="535"/>
            <ac:picMk id="3" creationId="{E971CB5C-209C-7D45-8C0E-B0DF7AFB42B6}"/>
          </ac:picMkLst>
        </pc:picChg>
      </pc:sldChg>
      <pc:sldChg chg="addSp delSp add del">
        <pc:chgData name="Phyllipe Lima" userId="afbdb2a7827722fd" providerId="LiveId" clId="{8E5AD83B-8D37-D04D-82E4-83A120664553}" dt="2020-07-20T13:59:00.684" v="16526" actId="2696"/>
        <pc:sldMkLst>
          <pc:docMk/>
          <pc:sldMk cId="3983986936" sldId="535"/>
        </pc:sldMkLst>
        <pc:picChg chg="add del">
          <ac:chgData name="Phyllipe Lima" userId="afbdb2a7827722fd" providerId="LiveId" clId="{8E5AD83B-8D37-D04D-82E4-83A120664553}" dt="2020-07-20T13:44:03.815" v="15643" actId="21"/>
          <ac:picMkLst>
            <pc:docMk/>
            <pc:sldMk cId="3983986936" sldId="535"/>
            <ac:picMk id="2" creationId="{168B2799-E01D-2340-9B71-C5427833FC5E}"/>
          </ac:picMkLst>
        </pc:picChg>
        <pc:picChg chg="del">
          <ac:chgData name="Phyllipe Lima" userId="afbdb2a7827722fd" providerId="LiveId" clId="{8E5AD83B-8D37-D04D-82E4-83A120664553}" dt="2020-07-20T13:47:52.856" v="15644" actId="478"/>
          <ac:picMkLst>
            <pc:docMk/>
            <pc:sldMk cId="3983986936" sldId="535"/>
            <ac:picMk id="3" creationId="{E971CB5C-209C-7D45-8C0E-B0DF7AFB42B6}"/>
          </ac:picMkLst>
        </pc:picChg>
      </pc:sldChg>
      <pc:sldChg chg="addSp delSp modSp add">
        <pc:chgData name="Phyllipe Lima" userId="afbdb2a7827722fd" providerId="LiveId" clId="{8E5AD83B-8D37-D04D-82E4-83A120664553}" dt="2020-07-20T10:20:45.222" v="13585" actId="1076"/>
        <pc:sldMkLst>
          <pc:docMk/>
          <pc:sldMk cId="3103890524" sldId="536"/>
        </pc:sldMkLst>
        <pc:spChg chg="add mod">
          <ac:chgData name="Phyllipe Lima" userId="afbdb2a7827722fd" providerId="LiveId" clId="{8E5AD83B-8D37-D04D-82E4-83A120664553}" dt="2020-07-18T13:18:27.718" v="6437" actId="20577"/>
          <ac:spMkLst>
            <pc:docMk/>
            <pc:sldMk cId="3103890524" sldId="536"/>
            <ac:spMk id="7" creationId="{E4C5806D-F517-654B-A3EF-D7AB91F12974}"/>
          </ac:spMkLst>
        </pc:spChg>
        <pc:picChg chg="del">
          <ac:chgData name="Phyllipe Lima" userId="afbdb2a7827722fd" providerId="LiveId" clId="{8E5AD83B-8D37-D04D-82E4-83A120664553}" dt="2020-07-17T02:23:44.490" v="2113" actId="478"/>
          <ac:picMkLst>
            <pc:docMk/>
            <pc:sldMk cId="3103890524" sldId="536"/>
            <ac:picMk id="2" creationId="{538674AE-DCB0-6F45-8AA5-644590945761}"/>
          </ac:picMkLst>
        </pc:picChg>
        <pc:picChg chg="add mod">
          <ac:chgData name="Phyllipe Lima" userId="afbdb2a7827722fd" providerId="LiveId" clId="{8E5AD83B-8D37-D04D-82E4-83A120664553}" dt="2020-07-17T15:06:46.039" v="4016" actId="14100"/>
          <ac:picMkLst>
            <pc:docMk/>
            <pc:sldMk cId="3103890524" sldId="536"/>
            <ac:picMk id="2" creationId="{6F757FEB-407C-3441-B13F-9C9CA9BEF664}"/>
          </ac:picMkLst>
        </pc:picChg>
        <pc:picChg chg="del">
          <ac:chgData name="Phyllipe Lima" userId="afbdb2a7827722fd" providerId="LiveId" clId="{8E5AD83B-8D37-D04D-82E4-83A120664553}" dt="2020-07-17T02:23:47.331" v="2116" actId="478"/>
          <ac:picMkLst>
            <pc:docMk/>
            <pc:sldMk cId="3103890524" sldId="536"/>
            <ac:picMk id="3" creationId="{A921B868-3A7D-0B40-AF96-D72BA5BA2487}"/>
          </ac:picMkLst>
        </pc:picChg>
        <pc:picChg chg="add mod">
          <ac:chgData name="Phyllipe Lima" userId="afbdb2a7827722fd" providerId="LiveId" clId="{8E5AD83B-8D37-D04D-82E4-83A120664553}" dt="2020-07-20T10:20:45.222" v="13585" actId="1076"/>
          <ac:picMkLst>
            <pc:docMk/>
            <pc:sldMk cId="3103890524" sldId="536"/>
            <ac:picMk id="4" creationId="{E772EC90-BE94-314F-BFBA-42AD0FE92A90}"/>
          </ac:picMkLst>
        </pc:picChg>
        <pc:picChg chg="del">
          <ac:chgData name="Phyllipe Lima" userId="afbdb2a7827722fd" providerId="LiveId" clId="{8E5AD83B-8D37-D04D-82E4-83A120664553}" dt="2020-07-17T02:23:45.219" v="2114" actId="478"/>
          <ac:picMkLst>
            <pc:docMk/>
            <pc:sldMk cId="3103890524" sldId="536"/>
            <ac:picMk id="5" creationId="{8ABDA0A8-FC37-0B44-9E26-95BA2D4BB5D5}"/>
          </ac:picMkLst>
        </pc:picChg>
        <pc:picChg chg="del">
          <ac:chgData name="Phyllipe Lima" userId="afbdb2a7827722fd" providerId="LiveId" clId="{8E5AD83B-8D37-D04D-82E4-83A120664553}" dt="2020-07-17T02:23:45.976" v="2115" actId="478"/>
          <ac:picMkLst>
            <pc:docMk/>
            <pc:sldMk cId="3103890524" sldId="536"/>
            <ac:picMk id="6" creationId="{5092546D-9AAE-974C-93A6-F6A73C1EB50A}"/>
          </ac:picMkLst>
        </pc:picChg>
        <pc:picChg chg="add del mod">
          <ac:chgData name="Phyllipe Lima" userId="afbdb2a7827722fd" providerId="LiveId" clId="{8E5AD83B-8D37-D04D-82E4-83A120664553}" dt="2020-07-17T14:25:51.142" v="3846" actId="478"/>
          <ac:picMkLst>
            <pc:docMk/>
            <pc:sldMk cId="3103890524" sldId="536"/>
            <ac:picMk id="8" creationId="{D3E4B93C-7FCC-954D-AA35-533616B21D87}"/>
          </ac:picMkLst>
        </pc:picChg>
      </pc:sldChg>
      <pc:sldChg chg="addSp delSp modSp add">
        <pc:chgData name="Phyllipe Lima" userId="afbdb2a7827722fd" providerId="LiveId" clId="{8E5AD83B-8D37-D04D-82E4-83A120664553}" dt="2020-07-17T19:56:58.922" v="5022" actId="20577"/>
        <pc:sldMkLst>
          <pc:docMk/>
          <pc:sldMk cId="2581428607" sldId="537"/>
        </pc:sldMkLst>
        <pc:spChg chg="add del mod">
          <ac:chgData name="Phyllipe Lima" userId="afbdb2a7827722fd" providerId="LiveId" clId="{8E5AD83B-8D37-D04D-82E4-83A120664553}" dt="2020-07-17T17:23:47.992" v="4924"/>
          <ac:spMkLst>
            <pc:docMk/>
            <pc:sldMk cId="2581428607" sldId="537"/>
            <ac:spMk id="2" creationId="{5026498E-38B9-E744-947A-242B72BF6820}"/>
          </ac:spMkLst>
        </pc:spChg>
        <pc:spChg chg="mod">
          <ac:chgData name="Phyllipe Lima" userId="afbdb2a7827722fd" providerId="LiveId" clId="{8E5AD83B-8D37-D04D-82E4-83A120664553}" dt="2020-07-17T19:56:58.922" v="5022" actId="20577"/>
          <ac:spMkLst>
            <pc:docMk/>
            <pc:sldMk cId="2581428607" sldId="537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7T17:22:37.815" v="4913"/>
          <ac:picMkLst>
            <pc:docMk/>
            <pc:sldMk cId="2581428607" sldId="537"/>
            <ac:picMk id="3" creationId="{E8A390EA-310A-E94A-AD3A-CC2C555F9157}"/>
          </ac:picMkLst>
        </pc:picChg>
        <pc:picChg chg="del">
          <ac:chgData name="Phyllipe Lima" userId="afbdb2a7827722fd" providerId="LiveId" clId="{8E5AD83B-8D37-D04D-82E4-83A120664553}" dt="2020-07-17T02:27:19.228" v="2614" actId="478"/>
          <ac:picMkLst>
            <pc:docMk/>
            <pc:sldMk cId="2581428607" sldId="537"/>
            <ac:picMk id="8" creationId="{D3E4B93C-7FCC-954D-AA35-533616B21D87}"/>
          </ac:picMkLst>
        </pc:picChg>
      </pc:sldChg>
      <pc:sldChg chg="addSp modSp add mod">
        <pc:chgData name="Phyllipe Lima" userId="afbdb2a7827722fd" providerId="LiveId" clId="{8E5AD83B-8D37-D04D-82E4-83A120664553}" dt="2020-08-03T19:49:33.890" v="16723" actId="313"/>
        <pc:sldMkLst>
          <pc:docMk/>
          <pc:sldMk cId="1541641548" sldId="538"/>
        </pc:sldMkLst>
        <pc:spChg chg="mod">
          <ac:chgData name="Phyllipe Lima" userId="afbdb2a7827722fd" providerId="LiveId" clId="{8E5AD83B-8D37-D04D-82E4-83A120664553}" dt="2020-08-03T19:49:33.890" v="16723" actId="313"/>
          <ac:spMkLst>
            <pc:docMk/>
            <pc:sldMk cId="1541641548" sldId="538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7T20:20:12.475" v="5193" actId="1076"/>
          <ac:picMkLst>
            <pc:docMk/>
            <pc:sldMk cId="1541641548" sldId="538"/>
            <ac:picMk id="3" creationId="{D73CE1F0-CF26-554A-8096-1E3A91D6802E}"/>
          </ac:picMkLst>
        </pc:picChg>
        <pc:picChg chg="add mod">
          <ac:chgData name="Phyllipe Lima" userId="afbdb2a7827722fd" providerId="LiveId" clId="{8E5AD83B-8D37-D04D-82E4-83A120664553}" dt="2020-07-18T13:40:29.100" v="7342" actId="1076"/>
          <ac:picMkLst>
            <pc:docMk/>
            <pc:sldMk cId="1541641548" sldId="538"/>
            <ac:picMk id="4" creationId="{0D97524B-8EDF-2E4B-AE93-CAE36A5BFF41}"/>
          </ac:picMkLst>
        </pc:picChg>
      </pc:sldChg>
      <pc:sldChg chg="modSp add del">
        <pc:chgData name="Phyllipe Lima" userId="afbdb2a7827722fd" providerId="LiveId" clId="{8E5AD83B-8D37-D04D-82E4-83A120664553}" dt="2020-07-17T21:45:07.609" v="6214" actId="2696"/>
        <pc:sldMkLst>
          <pc:docMk/>
          <pc:sldMk cId="2335489118" sldId="539"/>
        </pc:sldMkLst>
        <pc:spChg chg="mod">
          <ac:chgData name="Phyllipe Lima" userId="afbdb2a7827722fd" providerId="LiveId" clId="{8E5AD83B-8D37-D04D-82E4-83A120664553}" dt="2020-07-17T03:32:41.509" v="3035" actId="20577"/>
          <ac:spMkLst>
            <pc:docMk/>
            <pc:sldMk cId="2335489118" sldId="539"/>
            <ac:spMk id="7" creationId="{E4C5806D-F517-654B-A3EF-D7AB91F12974}"/>
          </ac:spMkLst>
        </pc:spChg>
      </pc:sldChg>
      <pc:sldChg chg="addSp delSp modSp add mod ord">
        <pc:chgData name="Phyllipe Lima" userId="afbdb2a7827722fd" providerId="LiveId" clId="{8E5AD83B-8D37-D04D-82E4-83A120664553}" dt="2020-08-03T19:33:12.615" v="16711" actId="1076"/>
        <pc:sldMkLst>
          <pc:docMk/>
          <pc:sldMk cId="1632193148" sldId="540"/>
        </pc:sldMkLst>
        <pc:spChg chg="del">
          <ac:chgData name="Phyllipe Lima" userId="afbdb2a7827722fd" providerId="LiveId" clId="{8E5AD83B-8D37-D04D-82E4-83A120664553}" dt="2020-07-17T13:05:43.180" v="3066" actId="478"/>
          <ac:spMkLst>
            <pc:docMk/>
            <pc:sldMk cId="1632193148" sldId="540"/>
            <ac:spMk id="4" creationId="{E36B5F4F-4FDF-6D4B-A7C4-6E8A845CF859}"/>
          </ac:spMkLst>
        </pc:spChg>
        <pc:spChg chg="mod">
          <ac:chgData name="Phyllipe Lima" userId="afbdb2a7827722fd" providerId="LiveId" clId="{8E5AD83B-8D37-D04D-82E4-83A120664553}" dt="2020-08-03T19:33:08.799" v="16709" actId="5793"/>
          <ac:spMkLst>
            <pc:docMk/>
            <pc:sldMk cId="1632193148" sldId="540"/>
            <ac:spMk id="11" creationId="{D7233172-9A80-BB41-81EE-D3A9CE49C747}"/>
          </ac:spMkLst>
        </pc:spChg>
        <pc:picChg chg="add mod modCrop">
          <ac:chgData name="Phyllipe Lima" userId="afbdb2a7827722fd" providerId="LiveId" clId="{8E5AD83B-8D37-D04D-82E4-83A120664553}" dt="2020-08-03T19:33:12.615" v="16711" actId="1076"/>
          <ac:picMkLst>
            <pc:docMk/>
            <pc:sldMk cId="1632193148" sldId="540"/>
            <ac:picMk id="2" creationId="{4554030F-00E9-C34D-B180-64688F4F0260}"/>
          </ac:picMkLst>
        </pc:picChg>
        <pc:picChg chg="del">
          <ac:chgData name="Phyllipe Lima" userId="afbdb2a7827722fd" providerId="LiveId" clId="{8E5AD83B-8D37-D04D-82E4-83A120664553}" dt="2020-07-17T13:05:47.016" v="3068" actId="478"/>
          <ac:picMkLst>
            <pc:docMk/>
            <pc:sldMk cId="1632193148" sldId="540"/>
            <ac:picMk id="5" creationId="{ADCA7370-2114-3D49-9BFB-EB30C78DB3AF}"/>
          </ac:picMkLst>
        </pc:picChg>
      </pc:sldChg>
      <pc:sldChg chg="addSp delSp modSp add">
        <pc:chgData name="Phyllipe Lima" userId="afbdb2a7827722fd" providerId="LiveId" clId="{8E5AD83B-8D37-D04D-82E4-83A120664553}" dt="2020-07-20T10:15:30.248" v="13532" actId="20577"/>
        <pc:sldMkLst>
          <pc:docMk/>
          <pc:sldMk cId="282884252" sldId="541"/>
        </pc:sldMkLst>
        <pc:spChg chg="mod">
          <ac:chgData name="Phyllipe Lima" userId="afbdb2a7827722fd" providerId="LiveId" clId="{8E5AD83B-8D37-D04D-82E4-83A120664553}" dt="2020-07-20T10:15:30.248" v="13532" actId="20577"/>
          <ac:spMkLst>
            <pc:docMk/>
            <pc:sldMk cId="282884252" sldId="541"/>
            <ac:spMk id="11" creationId="{D7233172-9A80-BB41-81EE-D3A9CE49C747}"/>
          </ac:spMkLst>
        </pc:spChg>
        <pc:picChg chg="del">
          <ac:chgData name="Phyllipe Lima" userId="afbdb2a7827722fd" providerId="LiveId" clId="{8E5AD83B-8D37-D04D-82E4-83A120664553}" dt="2020-07-17T13:09:11.747" v="3085" actId="478"/>
          <ac:picMkLst>
            <pc:docMk/>
            <pc:sldMk cId="282884252" sldId="541"/>
            <ac:picMk id="2" creationId="{4554030F-00E9-C34D-B180-64688F4F0260}"/>
          </ac:picMkLst>
        </pc:picChg>
        <pc:picChg chg="add del mod">
          <ac:chgData name="Phyllipe Lima" userId="afbdb2a7827722fd" providerId="LiveId" clId="{8E5AD83B-8D37-D04D-82E4-83A120664553}" dt="2020-07-17T13:14:26.652" v="3177" actId="478"/>
          <ac:picMkLst>
            <pc:docMk/>
            <pc:sldMk cId="282884252" sldId="541"/>
            <ac:picMk id="3" creationId="{7EE6C566-5197-4843-8C9A-8F3ECD90BC10}"/>
          </ac:picMkLst>
        </pc:picChg>
        <pc:picChg chg="add mod">
          <ac:chgData name="Phyllipe Lima" userId="afbdb2a7827722fd" providerId="LiveId" clId="{8E5AD83B-8D37-D04D-82E4-83A120664553}" dt="2020-07-17T13:15:12.964" v="3286" actId="1076"/>
          <ac:picMkLst>
            <pc:docMk/>
            <pc:sldMk cId="282884252" sldId="541"/>
            <ac:picMk id="4" creationId="{77521D50-E06A-3742-A7DD-5EC8A0B45B9F}"/>
          </ac:picMkLst>
        </pc:picChg>
      </pc:sldChg>
      <pc:sldChg chg="addSp delSp modSp add">
        <pc:chgData name="Phyllipe Lima" userId="afbdb2a7827722fd" providerId="LiveId" clId="{8E5AD83B-8D37-D04D-82E4-83A120664553}" dt="2020-07-17T13:43:44.021" v="3437" actId="1076"/>
        <pc:sldMkLst>
          <pc:docMk/>
          <pc:sldMk cId="537889385" sldId="542"/>
        </pc:sldMkLst>
        <pc:spChg chg="mod">
          <ac:chgData name="Phyllipe Lima" userId="afbdb2a7827722fd" providerId="LiveId" clId="{8E5AD83B-8D37-D04D-82E4-83A120664553}" dt="2020-07-17T13:18:13.904" v="3427" actId="5793"/>
          <ac:spMkLst>
            <pc:docMk/>
            <pc:sldMk cId="537889385" sldId="542"/>
            <ac:spMk id="11" creationId="{D7233172-9A80-BB41-81EE-D3A9CE49C747}"/>
          </ac:spMkLst>
        </pc:spChg>
        <pc:picChg chg="add mod modCrop">
          <ac:chgData name="Phyllipe Lima" userId="afbdb2a7827722fd" providerId="LiveId" clId="{8E5AD83B-8D37-D04D-82E4-83A120664553}" dt="2020-07-17T13:17:33.423" v="3421" actId="1076"/>
          <ac:picMkLst>
            <pc:docMk/>
            <pc:sldMk cId="537889385" sldId="542"/>
            <ac:picMk id="2" creationId="{7493270B-956B-F346-9E3D-D8D7C840A734}"/>
          </ac:picMkLst>
        </pc:picChg>
        <pc:picChg chg="add del mod">
          <ac:chgData name="Phyllipe Lima" userId="afbdb2a7827722fd" providerId="LiveId" clId="{8E5AD83B-8D37-D04D-82E4-83A120664553}" dt="2020-07-17T13:18:15.430" v="3428" actId="478"/>
          <ac:picMkLst>
            <pc:docMk/>
            <pc:sldMk cId="537889385" sldId="542"/>
            <ac:picMk id="3" creationId="{794EC3C3-5C61-9F4E-AFB5-4353921F3E05}"/>
          </ac:picMkLst>
        </pc:picChg>
        <pc:picChg chg="del">
          <ac:chgData name="Phyllipe Lima" userId="afbdb2a7827722fd" providerId="LiveId" clId="{8E5AD83B-8D37-D04D-82E4-83A120664553}" dt="2020-07-17T13:16:17.408" v="3365" actId="478"/>
          <ac:picMkLst>
            <pc:docMk/>
            <pc:sldMk cId="537889385" sldId="542"/>
            <ac:picMk id="4" creationId="{77521D50-E06A-3742-A7DD-5EC8A0B45B9F}"/>
          </ac:picMkLst>
        </pc:picChg>
        <pc:picChg chg="add del mod">
          <ac:chgData name="Phyllipe Lima" userId="afbdb2a7827722fd" providerId="LiveId" clId="{8E5AD83B-8D37-D04D-82E4-83A120664553}" dt="2020-07-17T13:18:59.070" v="3431" actId="478"/>
          <ac:picMkLst>
            <pc:docMk/>
            <pc:sldMk cId="537889385" sldId="542"/>
            <ac:picMk id="5" creationId="{C037CC46-2F08-8D42-A2D2-BBE16B3D66CE}"/>
          </ac:picMkLst>
        </pc:picChg>
        <pc:picChg chg="add mod">
          <ac:chgData name="Phyllipe Lima" userId="afbdb2a7827722fd" providerId="LiveId" clId="{8E5AD83B-8D37-D04D-82E4-83A120664553}" dt="2020-07-17T13:43:44.021" v="3437" actId="1076"/>
          <ac:picMkLst>
            <pc:docMk/>
            <pc:sldMk cId="537889385" sldId="542"/>
            <ac:picMk id="7" creationId="{76912B7C-BE7A-7B4D-A284-44B31C63A28E}"/>
          </ac:picMkLst>
        </pc:picChg>
      </pc:sldChg>
      <pc:sldChg chg="addSp delSp modSp add">
        <pc:chgData name="Phyllipe Lima" userId="afbdb2a7827722fd" providerId="LiveId" clId="{8E5AD83B-8D37-D04D-82E4-83A120664553}" dt="2020-07-20T10:21:16.909" v="13602" actId="6549"/>
        <pc:sldMkLst>
          <pc:docMk/>
          <pc:sldMk cId="3227033142" sldId="543"/>
        </pc:sldMkLst>
        <pc:spChg chg="mod">
          <ac:chgData name="Phyllipe Lima" userId="afbdb2a7827722fd" providerId="LiveId" clId="{8E5AD83B-8D37-D04D-82E4-83A120664553}" dt="2020-07-20T10:21:16.909" v="13602" actId="6549"/>
          <ac:spMkLst>
            <pc:docMk/>
            <pc:sldMk cId="3227033142" sldId="543"/>
            <ac:spMk id="7" creationId="{E4C5806D-F517-654B-A3EF-D7AB91F12974}"/>
          </ac:spMkLst>
        </pc:spChg>
        <pc:picChg chg="add del mod">
          <ac:chgData name="Phyllipe Lima" userId="afbdb2a7827722fd" providerId="LiveId" clId="{8E5AD83B-8D37-D04D-82E4-83A120664553}" dt="2020-07-17T14:26:37.262" v="3854" actId="478"/>
          <ac:picMkLst>
            <pc:docMk/>
            <pc:sldMk cId="3227033142" sldId="543"/>
            <ac:picMk id="2" creationId="{C4AF793A-0F70-714C-8946-84201E26D480}"/>
          </ac:picMkLst>
        </pc:picChg>
        <pc:picChg chg="add del mod">
          <ac:chgData name="Phyllipe Lima" userId="afbdb2a7827722fd" providerId="LiveId" clId="{8E5AD83B-8D37-D04D-82E4-83A120664553}" dt="2020-07-17T17:22:33.480" v="4912" actId="21"/>
          <ac:picMkLst>
            <pc:docMk/>
            <pc:sldMk cId="3227033142" sldId="543"/>
            <ac:picMk id="3" creationId="{A9938039-10B1-944A-97AF-555AFF02CDD4}"/>
          </ac:picMkLst>
        </pc:picChg>
        <pc:picChg chg="mod">
          <ac:chgData name="Phyllipe Lima" userId="afbdb2a7827722fd" providerId="LiveId" clId="{8E5AD83B-8D37-D04D-82E4-83A120664553}" dt="2020-07-17T15:07:32.330" v="4021" actId="1076"/>
          <ac:picMkLst>
            <pc:docMk/>
            <pc:sldMk cId="3227033142" sldId="543"/>
            <ac:picMk id="8" creationId="{D3E4B93C-7FCC-954D-AA35-533616B21D87}"/>
          </ac:picMkLst>
        </pc:picChg>
      </pc:sldChg>
      <pc:sldChg chg="addSp modSp add">
        <pc:chgData name="Phyllipe Lima" userId="afbdb2a7827722fd" providerId="LiveId" clId="{8E5AD83B-8D37-D04D-82E4-83A120664553}" dt="2020-07-17T20:07:33.511" v="5048" actId="20577"/>
        <pc:sldMkLst>
          <pc:docMk/>
          <pc:sldMk cId="288349028" sldId="544"/>
        </pc:sldMkLst>
        <pc:spChg chg="mod">
          <ac:chgData name="Phyllipe Lima" userId="afbdb2a7827722fd" providerId="LiveId" clId="{8E5AD83B-8D37-D04D-82E4-83A120664553}" dt="2020-07-17T20:07:33.511" v="5048" actId="20577"/>
          <ac:spMkLst>
            <pc:docMk/>
            <pc:sldMk cId="288349028" sldId="544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7T20:07:26.114" v="5044" actId="1076"/>
          <ac:picMkLst>
            <pc:docMk/>
            <pc:sldMk cId="288349028" sldId="544"/>
            <ac:picMk id="2" creationId="{BE9599CB-D5AD-E342-A92D-5B541D0C64DC}"/>
          </ac:picMkLst>
        </pc:picChg>
      </pc:sldChg>
      <pc:sldChg chg="addSp delSp modSp add">
        <pc:chgData name="Phyllipe Lima" userId="afbdb2a7827722fd" providerId="LiveId" clId="{8E5AD83B-8D37-D04D-82E4-83A120664553}" dt="2020-07-18T13:29:50.077" v="6788" actId="20577"/>
        <pc:sldMkLst>
          <pc:docMk/>
          <pc:sldMk cId="376272084" sldId="545"/>
        </pc:sldMkLst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5" creationId="{1625FA30-92D8-EB4C-BA6C-FD7853878DAD}"/>
          </ac:spMkLst>
        </pc:spChg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6" creationId="{77B94976-E474-3544-87DA-D3A4DB47B1CB}"/>
          </ac:spMkLst>
        </pc:spChg>
        <pc:spChg chg="mod">
          <ac:chgData name="Phyllipe Lima" userId="afbdb2a7827722fd" providerId="LiveId" clId="{8E5AD83B-8D37-D04D-82E4-83A120664553}" dt="2020-07-18T13:29:50.077" v="6788" actId="20577"/>
          <ac:spMkLst>
            <pc:docMk/>
            <pc:sldMk cId="376272084" sldId="545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3:24:54.573" v="6499" actId="1582"/>
          <ac:spMkLst>
            <pc:docMk/>
            <pc:sldMk cId="376272084" sldId="545"/>
            <ac:spMk id="8" creationId="{29372BC8-5D3F-6547-B13B-A6FC1569CE17}"/>
          </ac:spMkLst>
        </pc:spChg>
        <pc:picChg chg="add del mod">
          <ac:chgData name="Phyllipe Lima" userId="afbdb2a7827722fd" providerId="LiveId" clId="{8E5AD83B-8D37-D04D-82E4-83A120664553}" dt="2020-07-17T21:36:04.440" v="6206" actId="478"/>
          <ac:picMkLst>
            <pc:docMk/>
            <pc:sldMk cId="376272084" sldId="545"/>
            <ac:picMk id="2" creationId="{E6EB4F40-B0DB-1549-8FA9-C8E89DB077AD}"/>
          </ac:picMkLst>
        </pc:picChg>
        <pc:picChg chg="add del mod">
          <ac:chgData name="Phyllipe Lima" userId="afbdb2a7827722fd" providerId="LiveId" clId="{8E5AD83B-8D37-D04D-82E4-83A120664553}" dt="2020-07-17T21:36:04.973" v="6207" actId="478"/>
          <ac:picMkLst>
            <pc:docMk/>
            <pc:sldMk cId="376272084" sldId="545"/>
            <ac:picMk id="3" creationId="{BFAF51D8-6BE7-0D4A-8C18-FB7472C3BF5D}"/>
          </ac:picMkLst>
        </pc:picChg>
        <pc:picChg chg="add mod">
          <ac:chgData name="Phyllipe Lima" userId="afbdb2a7827722fd" providerId="LiveId" clId="{8E5AD83B-8D37-D04D-82E4-83A120664553}" dt="2020-07-18T13:19:25.915" v="6469" actId="1076"/>
          <ac:picMkLst>
            <pc:docMk/>
            <pc:sldMk cId="376272084" sldId="545"/>
            <ac:picMk id="4" creationId="{00159B4F-F336-F84E-AAA5-96E2322720A8}"/>
          </ac:picMkLst>
        </pc:picChg>
      </pc:sldChg>
      <pc:sldChg chg="addSp delSp modSp add mod ord">
        <pc:chgData name="Phyllipe Lima" userId="afbdb2a7827722fd" providerId="LiveId" clId="{8E5AD83B-8D37-D04D-82E4-83A120664553}" dt="2020-08-03T14:57:55.063" v="16621" actId="20577"/>
        <pc:sldMkLst>
          <pc:docMk/>
          <pc:sldMk cId="2838232187" sldId="546"/>
        </pc:sldMkLst>
        <pc:spChg chg="mod">
          <ac:chgData name="Phyllipe Lima" userId="afbdb2a7827722fd" providerId="LiveId" clId="{8E5AD83B-8D37-D04D-82E4-83A120664553}" dt="2020-07-18T13:33:51.152" v="7179" actId="20577"/>
          <ac:spMkLst>
            <pc:docMk/>
            <pc:sldMk cId="2838232187" sldId="546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3:34:12.037" v="7184" actId="1076"/>
          <ac:spMkLst>
            <pc:docMk/>
            <pc:sldMk cId="2838232187" sldId="546"/>
            <ac:spMk id="8" creationId="{05EEFC30-F54E-4D48-B70B-295C74379312}"/>
          </ac:spMkLst>
        </pc:spChg>
        <pc:spChg chg="add mod">
          <ac:chgData name="Phyllipe Lima" userId="afbdb2a7827722fd" providerId="LiveId" clId="{8E5AD83B-8D37-D04D-82E4-83A120664553}" dt="2020-08-03T14:57:55.063" v="16621" actId="20577"/>
          <ac:spMkLst>
            <pc:docMk/>
            <pc:sldMk cId="2838232187" sldId="546"/>
            <ac:spMk id="9" creationId="{D3BD9E14-B794-A14F-87FE-2F9CCEE65975}"/>
          </ac:spMkLst>
        </pc:spChg>
        <pc:picChg chg="add del mod">
          <ac:chgData name="Phyllipe Lima" userId="afbdb2a7827722fd" providerId="LiveId" clId="{8E5AD83B-8D37-D04D-82E4-83A120664553}" dt="2020-07-17T20:10:01.369" v="5124" actId="478"/>
          <ac:picMkLst>
            <pc:docMk/>
            <pc:sldMk cId="2838232187" sldId="546"/>
            <ac:picMk id="2" creationId="{BAE5AF33-33E0-7B45-9524-09BA591DEC83}"/>
          </ac:picMkLst>
        </pc:picChg>
        <pc:picChg chg="add del mod">
          <ac:chgData name="Phyllipe Lima" userId="afbdb2a7827722fd" providerId="LiveId" clId="{8E5AD83B-8D37-D04D-82E4-83A120664553}" dt="2020-07-17T20:10:13.804" v="5128" actId="478"/>
          <ac:picMkLst>
            <pc:docMk/>
            <pc:sldMk cId="2838232187" sldId="546"/>
            <ac:picMk id="3" creationId="{BC93D02B-1693-1F44-AE8A-141758D484DC}"/>
          </ac:picMkLst>
        </pc:picChg>
        <pc:picChg chg="add del">
          <ac:chgData name="Phyllipe Lima" userId="afbdb2a7827722fd" providerId="LiveId" clId="{8E5AD83B-8D37-D04D-82E4-83A120664553}" dt="2020-07-17T20:09:59.490" v="5123" actId="478"/>
          <ac:picMkLst>
            <pc:docMk/>
            <pc:sldMk cId="2838232187" sldId="546"/>
            <ac:picMk id="4" creationId="{B94AD1A3-9984-6947-BE0D-395872EDABFD}"/>
          </ac:picMkLst>
        </pc:picChg>
        <pc:picChg chg="add mod modCrop">
          <ac:chgData name="Phyllipe Lima" userId="afbdb2a7827722fd" providerId="LiveId" clId="{8E5AD83B-8D37-D04D-82E4-83A120664553}" dt="2020-07-18T13:34:29.497" v="7187" actId="732"/>
          <ac:picMkLst>
            <pc:docMk/>
            <pc:sldMk cId="2838232187" sldId="546"/>
            <ac:picMk id="5" creationId="{78DE14E5-6D6A-E54E-BD82-C186A36FDBDB}"/>
          </ac:picMkLst>
        </pc:picChg>
        <pc:picChg chg="add del mod">
          <ac:chgData name="Phyllipe Lima" userId="afbdb2a7827722fd" providerId="LiveId" clId="{8E5AD83B-8D37-D04D-82E4-83A120664553}" dt="2020-07-18T13:33:28.648" v="7159" actId="478"/>
          <ac:picMkLst>
            <pc:docMk/>
            <pc:sldMk cId="2838232187" sldId="546"/>
            <ac:picMk id="6" creationId="{F074A023-46DE-A045-BBFF-09D960D4A8DE}"/>
          </ac:picMkLst>
        </pc:picChg>
        <pc:cxnChg chg="add mod">
          <ac:chgData name="Phyllipe Lima" userId="afbdb2a7827722fd" providerId="LiveId" clId="{8E5AD83B-8D37-D04D-82E4-83A120664553}" dt="2020-07-18T13:35:40.894" v="7268" actId="1582"/>
          <ac:cxnSpMkLst>
            <pc:docMk/>
            <pc:sldMk cId="2838232187" sldId="546"/>
            <ac:cxnSpMk id="10" creationId="{7513658E-E76A-224F-9CF8-B25C2250825E}"/>
          </ac:cxnSpMkLst>
        </pc:cxnChg>
      </pc:sldChg>
      <pc:sldChg chg="addSp delSp modSp add mod">
        <pc:chgData name="Phyllipe Lima" userId="afbdb2a7827722fd" providerId="LiveId" clId="{8E5AD83B-8D37-D04D-82E4-83A120664553}" dt="2020-08-03T19:46:36.318" v="16722" actId="14100"/>
        <pc:sldMkLst>
          <pc:docMk/>
          <pc:sldMk cId="380335329" sldId="547"/>
        </pc:sldMkLst>
        <pc:spChg chg="add mod">
          <ac:chgData name="Phyllipe Lima" userId="afbdb2a7827722fd" providerId="LiveId" clId="{8E5AD83B-8D37-D04D-82E4-83A120664553}" dt="2020-07-18T13:38:21.456" v="7269" actId="14100"/>
          <ac:spMkLst>
            <pc:docMk/>
            <pc:sldMk cId="380335329" sldId="547"/>
            <ac:spMk id="5" creationId="{1F8B7065-51C9-0E41-983D-A327DDA2454A}"/>
          </ac:spMkLst>
        </pc:spChg>
        <pc:spChg chg="mod">
          <ac:chgData name="Phyllipe Lima" userId="afbdb2a7827722fd" providerId="LiveId" clId="{8E5AD83B-8D37-D04D-82E4-83A120664553}" dt="2020-07-18T13:27:46.991" v="6640" actId="6549"/>
          <ac:spMkLst>
            <pc:docMk/>
            <pc:sldMk cId="380335329" sldId="547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8-03T14:57:47.167" v="16620" actId="5793"/>
          <ac:spMkLst>
            <pc:docMk/>
            <pc:sldMk cId="380335329" sldId="547"/>
            <ac:spMk id="8" creationId="{B19C49A9-B236-5948-A8FE-E84F78A6B6CF}"/>
          </ac:spMkLst>
        </pc:spChg>
        <pc:picChg chg="del">
          <ac:chgData name="Phyllipe Lima" userId="afbdb2a7827722fd" providerId="LiveId" clId="{8E5AD83B-8D37-D04D-82E4-83A120664553}" dt="2020-07-17T20:09:41.228" v="5121" actId="478"/>
          <ac:picMkLst>
            <pc:docMk/>
            <pc:sldMk cId="380335329" sldId="547"/>
            <ac:picMk id="3" creationId="{BFAF51D8-6BE7-0D4A-8C18-FB7472C3BF5D}"/>
          </ac:picMkLst>
        </pc:picChg>
        <pc:picChg chg="add mod">
          <ac:chgData name="Phyllipe Lima" userId="afbdb2a7827722fd" providerId="LiveId" clId="{8E5AD83B-8D37-D04D-82E4-83A120664553}" dt="2020-08-03T19:46:36.318" v="16722" actId="14100"/>
          <ac:picMkLst>
            <pc:docMk/>
            <pc:sldMk cId="380335329" sldId="547"/>
            <ac:picMk id="4" creationId="{1B4B81F4-9D98-D345-A657-091ACE67183B}"/>
          </ac:picMkLst>
        </pc:picChg>
        <pc:cxnChg chg="add mod">
          <ac:chgData name="Phyllipe Lima" userId="afbdb2a7827722fd" providerId="LiveId" clId="{8E5AD83B-8D37-D04D-82E4-83A120664553}" dt="2020-07-18T13:28:44.115" v="6735" actId="14100"/>
          <ac:cxnSpMkLst>
            <pc:docMk/>
            <pc:sldMk cId="380335329" sldId="547"/>
            <ac:cxnSpMk id="3" creationId="{5F8118C9-C9C3-E14E-90C3-7EDABB8A4E1D}"/>
          </ac:cxnSpMkLst>
        </pc:cxnChg>
      </pc:sldChg>
      <pc:sldChg chg="addSp delSp modSp add">
        <pc:chgData name="Phyllipe Lima" userId="afbdb2a7827722fd" providerId="LiveId" clId="{8E5AD83B-8D37-D04D-82E4-83A120664553}" dt="2020-08-03T14:58:42.931" v="16630" actId="207"/>
        <pc:sldMkLst>
          <pc:docMk/>
          <pc:sldMk cId="2171983284" sldId="548"/>
        </pc:sldMkLst>
        <pc:spChg chg="add mod">
          <ac:chgData name="Phyllipe Lima" userId="afbdb2a7827722fd" providerId="LiveId" clId="{8E5AD83B-8D37-D04D-82E4-83A120664553}" dt="2020-07-18T14:06:15.209" v="7995" actId="14100"/>
          <ac:spMkLst>
            <pc:docMk/>
            <pc:sldMk cId="2171983284" sldId="548"/>
            <ac:spMk id="5" creationId="{32818D48-6F5E-F74F-BEA2-735FE3202763}"/>
          </ac:spMkLst>
        </pc:spChg>
        <pc:spChg chg="add mod">
          <ac:chgData name="Phyllipe Lima" userId="afbdb2a7827722fd" providerId="LiveId" clId="{8E5AD83B-8D37-D04D-82E4-83A120664553}" dt="2020-08-03T14:58:42.931" v="16630" actId="207"/>
          <ac:spMkLst>
            <pc:docMk/>
            <pc:sldMk cId="2171983284" sldId="548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8T14:05:46.206" v="7989" actId="1076"/>
          <ac:spMkLst>
            <pc:docMk/>
            <pc:sldMk cId="2171983284" sldId="548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4:06:44.822" v="8041" actId="1076"/>
          <ac:spMkLst>
            <pc:docMk/>
            <pc:sldMk cId="2171983284" sldId="548"/>
            <ac:spMk id="9" creationId="{618F4E1E-EFB1-A54B-8E3E-688FFF66086F}"/>
          </ac:spMkLst>
        </pc:spChg>
        <pc:picChg chg="add mod">
          <ac:chgData name="Phyllipe Lima" userId="afbdb2a7827722fd" providerId="LiveId" clId="{8E5AD83B-8D37-D04D-82E4-83A120664553}" dt="2020-07-18T14:05:37.083" v="7976" actId="1076"/>
          <ac:picMkLst>
            <pc:docMk/>
            <pc:sldMk cId="2171983284" sldId="548"/>
            <ac:picMk id="2" creationId="{E60471E3-5301-9646-AE0A-4462DB1B1761}"/>
          </ac:picMkLst>
        </pc:picChg>
        <pc:picChg chg="add del mod modCrop">
          <ac:chgData name="Phyllipe Lima" userId="afbdb2a7827722fd" providerId="LiveId" clId="{8E5AD83B-8D37-D04D-82E4-83A120664553}" dt="2020-07-18T14:04:57.914" v="7892" actId="478"/>
          <ac:picMkLst>
            <pc:docMk/>
            <pc:sldMk cId="2171983284" sldId="548"/>
            <ac:picMk id="3" creationId="{9E50401A-184D-B84D-A66E-2DB8B5C07703}"/>
          </ac:picMkLst>
        </pc:picChg>
        <pc:cxnChg chg="add mod">
          <ac:chgData name="Phyllipe Lima" userId="afbdb2a7827722fd" providerId="LiveId" clId="{8E5AD83B-8D37-D04D-82E4-83A120664553}" dt="2020-07-18T14:06:17.459" v="7996" actId="1076"/>
          <ac:cxnSpMkLst>
            <pc:docMk/>
            <pc:sldMk cId="2171983284" sldId="548"/>
            <ac:cxnSpMk id="8" creationId="{E9BA582D-EEDD-7245-BBFD-EAD6C16D9A09}"/>
          </ac:cxnSpMkLst>
        </pc:cxnChg>
        <pc:cxnChg chg="add mod">
          <ac:chgData name="Phyllipe Lima" userId="afbdb2a7827722fd" providerId="LiveId" clId="{8E5AD83B-8D37-D04D-82E4-83A120664553}" dt="2020-07-18T14:06:44.822" v="8041" actId="1076"/>
          <ac:cxnSpMkLst>
            <pc:docMk/>
            <pc:sldMk cId="2171983284" sldId="548"/>
            <ac:cxnSpMk id="10" creationId="{F61CD2EA-9FCE-BE49-8A9B-11E52281775A}"/>
          </ac:cxnSpMkLst>
        </pc:cxnChg>
      </pc:sldChg>
      <pc:sldChg chg="addSp modSp add">
        <pc:chgData name="Phyllipe Lima" userId="afbdb2a7827722fd" providerId="LiveId" clId="{8E5AD83B-8D37-D04D-82E4-83A120664553}" dt="2020-07-18T13:42:16.822" v="7411" actId="6549"/>
        <pc:sldMkLst>
          <pc:docMk/>
          <pc:sldMk cId="547259530" sldId="549"/>
        </pc:sldMkLst>
        <pc:spChg chg="mod">
          <ac:chgData name="Phyllipe Lima" userId="afbdb2a7827722fd" providerId="LiveId" clId="{8E5AD83B-8D37-D04D-82E4-83A120664553}" dt="2020-07-18T13:42:16.822" v="7411" actId="6549"/>
          <ac:spMkLst>
            <pc:docMk/>
            <pc:sldMk cId="547259530" sldId="549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8T13:42:12.220" v="7399" actId="1076"/>
          <ac:picMkLst>
            <pc:docMk/>
            <pc:sldMk cId="547259530" sldId="549"/>
            <ac:picMk id="2" creationId="{BEDA84E3-9030-CA4C-9CB4-2A09A4197CCF}"/>
          </ac:picMkLst>
        </pc:picChg>
        <pc:picChg chg="mod">
          <ac:chgData name="Phyllipe Lima" userId="afbdb2a7827722fd" providerId="LiveId" clId="{8E5AD83B-8D37-D04D-82E4-83A120664553}" dt="2020-07-17T20:23:48.788" v="5832" actId="1076"/>
          <ac:picMkLst>
            <pc:docMk/>
            <pc:sldMk cId="547259530" sldId="549"/>
            <ac:picMk id="3" creationId="{D73CE1F0-CF26-554A-8096-1E3A91D6802E}"/>
          </ac:picMkLst>
        </pc:picChg>
      </pc:sldChg>
      <pc:sldChg chg="addSp delSp modSp add del">
        <pc:chgData name="Phyllipe Lima" userId="afbdb2a7827722fd" providerId="LiveId" clId="{8E5AD83B-8D37-D04D-82E4-83A120664553}" dt="2020-07-18T14:36:51.984" v="9656" actId="2696"/>
        <pc:sldMkLst>
          <pc:docMk/>
          <pc:sldMk cId="2457242704" sldId="550"/>
        </pc:sldMkLst>
        <pc:spChg chg="mod">
          <ac:chgData name="Phyllipe Lima" userId="afbdb2a7827722fd" providerId="LiveId" clId="{8E5AD83B-8D37-D04D-82E4-83A120664553}" dt="2020-07-17T21:35:08.109" v="6202" actId="20577"/>
          <ac:spMkLst>
            <pc:docMk/>
            <pc:sldMk cId="2457242704" sldId="550"/>
            <ac:spMk id="7" creationId="{E4C5806D-F517-654B-A3EF-D7AB91F12974}"/>
          </ac:spMkLst>
        </pc:spChg>
        <pc:picChg chg="add del">
          <ac:chgData name="Phyllipe Lima" userId="afbdb2a7827722fd" providerId="LiveId" clId="{8E5AD83B-8D37-D04D-82E4-83A120664553}" dt="2020-07-18T14:36:47.452" v="9655" actId="478"/>
          <ac:picMkLst>
            <pc:docMk/>
            <pc:sldMk cId="2457242704" sldId="550"/>
            <ac:picMk id="2" creationId="{2D0F483C-98F2-F94A-9DFC-0FA148AB25D5}"/>
          </ac:picMkLst>
        </pc:picChg>
        <pc:picChg chg="add del">
          <ac:chgData name="Phyllipe Lima" userId="afbdb2a7827722fd" providerId="LiveId" clId="{8E5AD83B-8D37-D04D-82E4-83A120664553}" dt="2020-07-18T14:36:45.580" v="9654" actId="478"/>
          <ac:picMkLst>
            <pc:docMk/>
            <pc:sldMk cId="2457242704" sldId="550"/>
            <ac:picMk id="3" creationId="{CEE74D98-1575-0D4D-B607-B97AE89C9B10}"/>
          </ac:picMkLst>
        </pc:picChg>
        <pc:picChg chg="add del">
          <ac:chgData name="Phyllipe Lima" userId="afbdb2a7827722fd" providerId="LiveId" clId="{8E5AD83B-8D37-D04D-82E4-83A120664553}" dt="2020-07-18T14:36:43.829" v="9653" actId="478"/>
          <ac:picMkLst>
            <pc:docMk/>
            <pc:sldMk cId="2457242704" sldId="550"/>
            <ac:picMk id="4" creationId="{958A77E6-F4EF-2942-BC13-F6E8D599D0CE}"/>
          </ac:picMkLst>
        </pc:picChg>
        <pc:picChg chg="add del">
          <ac:chgData name="Phyllipe Lima" userId="afbdb2a7827722fd" providerId="LiveId" clId="{8E5AD83B-8D37-D04D-82E4-83A120664553}" dt="2020-07-18T14:36:40.865" v="9652" actId="478"/>
          <ac:picMkLst>
            <pc:docMk/>
            <pc:sldMk cId="2457242704" sldId="550"/>
            <ac:picMk id="5" creationId="{65A8B09A-6F0C-AE4F-B40E-252565E7D2F1}"/>
          </ac:picMkLst>
        </pc:picChg>
      </pc:sldChg>
      <pc:sldChg chg="addSp delSp modSp add mod">
        <pc:chgData name="Phyllipe Lima" userId="afbdb2a7827722fd" providerId="LiveId" clId="{8E5AD83B-8D37-D04D-82E4-83A120664553}" dt="2020-08-03T14:58:34.118" v="16629" actId="1076"/>
        <pc:sldMkLst>
          <pc:docMk/>
          <pc:sldMk cId="3273231272" sldId="551"/>
        </pc:sldMkLst>
        <pc:spChg chg="add mod">
          <ac:chgData name="Phyllipe Lima" userId="afbdb2a7827722fd" providerId="LiveId" clId="{8E5AD83B-8D37-D04D-82E4-83A120664553}" dt="2020-07-18T13:53:14.953" v="7531" actId="20577"/>
          <ac:spMkLst>
            <pc:docMk/>
            <pc:sldMk cId="3273231272" sldId="551"/>
            <ac:spMk id="6" creationId="{453DD9A9-F1D5-9C4D-A59E-914C846ED9EF}"/>
          </ac:spMkLst>
        </pc:spChg>
        <pc:spChg chg="add mod">
          <ac:chgData name="Phyllipe Lima" userId="afbdb2a7827722fd" providerId="LiveId" clId="{8E5AD83B-8D37-D04D-82E4-83A120664553}" dt="2020-07-18T13:57:39.809" v="7774" actId="1076"/>
          <ac:spMkLst>
            <pc:docMk/>
            <pc:sldMk cId="3273231272" sldId="551"/>
            <ac:spMk id="7" creationId="{D666EDFD-2132-AF41-9B18-9F492B3A3C23}"/>
          </ac:spMkLst>
        </pc:spChg>
        <pc:spChg chg="del">
          <ac:chgData name="Phyllipe Lima" userId="afbdb2a7827722fd" providerId="LiveId" clId="{8E5AD83B-8D37-D04D-82E4-83A120664553}" dt="2020-07-17T21:14:38.849" v="6136" actId="478"/>
          <ac:spMkLst>
            <pc:docMk/>
            <pc:sldMk cId="3273231272" sldId="551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20T10:26:00.902" v="13655" actId="20577"/>
          <ac:spMkLst>
            <pc:docMk/>
            <pc:sldMk cId="3273231272" sldId="551"/>
            <ac:spMk id="8" creationId="{CC76BA8F-6F3F-3E4B-9B34-3822C18D5591}"/>
          </ac:spMkLst>
        </pc:spChg>
        <pc:spChg chg="add mod">
          <ac:chgData name="Phyllipe Lima" userId="afbdb2a7827722fd" providerId="LiveId" clId="{8E5AD83B-8D37-D04D-82E4-83A120664553}" dt="2020-08-03T14:58:21.818" v="16627" actId="1076"/>
          <ac:spMkLst>
            <pc:docMk/>
            <pc:sldMk cId="3273231272" sldId="551"/>
            <ac:spMk id="9" creationId="{408DC719-F769-8641-9871-5C80B0CED599}"/>
          </ac:spMkLst>
        </pc:spChg>
        <pc:spChg chg="add mod">
          <ac:chgData name="Phyllipe Lima" userId="afbdb2a7827722fd" providerId="LiveId" clId="{8E5AD83B-8D37-D04D-82E4-83A120664553}" dt="2020-08-03T14:58:07.903" v="16622" actId="207"/>
          <ac:spMkLst>
            <pc:docMk/>
            <pc:sldMk cId="3273231272" sldId="551"/>
            <ac:spMk id="11" creationId="{5FEDB0DD-43D3-CB45-8308-2378A0741E1D}"/>
          </ac:spMkLst>
        </pc:spChg>
        <pc:picChg chg="del">
          <ac:chgData name="Phyllipe Lima" userId="afbdb2a7827722fd" providerId="LiveId" clId="{8E5AD83B-8D37-D04D-82E4-83A120664553}" dt="2020-07-18T13:42:36.943" v="7414" actId="478"/>
          <ac:picMkLst>
            <pc:docMk/>
            <pc:sldMk cId="3273231272" sldId="551"/>
            <ac:picMk id="2" creationId="{BEDA84E3-9030-CA4C-9CB4-2A09A4197CCF}"/>
          </ac:picMkLst>
        </pc:picChg>
        <pc:picChg chg="del mod">
          <ac:chgData name="Phyllipe Lima" userId="afbdb2a7827722fd" providerId="LiveId" clId="{8E5AD83B-8D37-D04D-82E4-83A120664553}" dt="2020-07-18T13:43:12.292" v="7482" actId="478"/>
          <ac:picMkLst>
            <pc:docMk/>
            <pc:sldMk cId="3273231272" sldId="551"/>
            <ac:picMk id="3" creationId="{D73CE1F0-CF26-554A-8096-1E3A91D6802E}"/>
          </ac:picMkLst>
        </pc:picChg>
        <pc:picChg chg="add del mod">
          <ac:chgData name="Phyllipe Lima" userId="afbdb2a7827722fd" providerId="LiveId" clId="{8E5AD83B-8D37-D04D-82E4-83A120664553}" dt="2020-07-18T14:04:09.325" v="7887" actId="478"/>
          <ac:picMkLst>
            <pc:docMk/>
            <pc:sldMk cId="3273231272" sldId="551"/>
            <ac:picMk id="4" creationId="{E1E0970A-D415-0E46-8DE2-5DBD41A6C85F}"/>
          </ac:picMkLst>
        </pc:picChg>
        <pc:picChg chg="add del mod">
          <ac:chgData name="Phyllipe Lima" userId="afbdb2a7827722fd" providerId="LiveId" clId="{8E5AD83B-8D37-D04D-82E4-83A120664553}" dt="2020-07-18T13:42:41.136" v="7416" actId="478"/>
          <ac:picMkLst>
            <pc:docMk/>
            <pc:sldMk cId="3273231272" sldId="551"/>
            <ac:picMk id="5" creationId="{5F7FB4F0-5BD1-EE48-9C44-6A60A005A130}"/>
          </ac:picMkLst>
        </pc:picChg>
        <pc:picChg chg="add mod">
          <ac:chgData name="Phyllipe Lima" userId="afbdb2a7827722fd" providerId="LiveId" clId="{8E5AD83B-8D37-D04D-82E4-83A120664553}" dt="2020-07-18T13:57:59.200" v="7777" actId="1076"/>
          <ac:picMkLst>
            <pc:docMk/>
            <pc:sldMk cId="3273231272" sldId="551"/>
            <ac:picMk id="10" creationId="{7E68CA56-9360-6844-9C9F-93258B5BA2FD}"/>
          </ac:picMkLst>
        </pc:picChg>
        <pc:picChg chg="add mod">
          <ac:chgData name="Phyllipe Lima" userId="afbdb2a7827722fd" providerId="LiveId" clId="{8E5AD83B-8D37-D04D-82E4-83A120664553}" dt="2020-07-18T14:05:54.955" v="7990" actId="167"/>
          <ac:picMkLst>
            <pc:docMk/>
            <pc:sldMk cId="3273231272" sldId="551"/>
            <ac:picMk id="15" creationId="{029FCBD6-ACF5-FD4D-9AD5-EDD83F491BE8}"/>
          </ac:picMkLst>
        </pc:picChg>
        <pc:cxnChg chg="add del mod">
          <ac:chgData name="Phyllipe Lima" userId="afbdb2a7827722fd" providerId="LiveId" clId="{8E5AD83B-8D37-D04D-82E4-83A120664553}" dt="2020-07-18T13:52:57.252" v="7495" actId="478"/>
          <ac:cxnSpMkLst>
            <pc:docMk/>
            <pc:sldMk cId="3273231272" sldId="551"/>
            <ac:cxnSpMk id="9" creationId="{2DB2592D-2CBE-214F-944D-3E915544A278}"/>
          </ac:cxnSpMkLst>
        </pc:cxnChg>
        <pc:cxnChg chg="add mod">
          <ac:chgData name="Phyllipe Lima" userId="afbdb2a7827722fd" providerId="LiveId" clId="{8E5AD83B-8D37-D04D-82E4-83A120664553}" dt="2020-08-03T14:58:34.118" v="16629" actId="1076"/>
          <ac:cxnSpMkLst>
            <pc:docMk/>
            <pc:sldMk cId="3273231272" sldId="551"/>
            <ac:cxnSpMk id="12" creationId="{0F25A7D6-184C-934D-87E2-D15A54753EF8}"/>
          </ac:cxnSpMkLst>
        </pc:cxnChg>
      </pc:sldChg>
      <pc:sldChg chg="addSp delSp modSp add">
        <pc:chgData name="Phyllipe Lima" userId="afbdb2a7827722fd" providerId="LiveId" clId="{8E5AD83B-8D37-D04D-82E4-83A120664553}" dt="2020-07-20T11:19:07.502" v="13710" actId="1076"/>
        <pc:sldMkLst>
          <pc:docMk/>
          <pc:sldMk cId="1878113919" sldId="552"/>
        </pc:sldMkLst>
        <pc:spChg chg="add del mod">
          <ac:chgData name="Phyllipe Lima" userId="afbdb2a7827722fd" providerId="LiveId" clId="{8E5AD83B-8D37-D04D-82E4-83A120664553}" dt="2020-07-20T11:17:28.126" v="13679" actId="478"/>
          <ac:spMkLst>
            <pc:docMk/>
            <pc:sldMk cId="1878113919" sldId="552"/>
            <ac:spMk id="3" creationId="{5AC58261-1477-0840-B3EE-1B30C4257366}"/>
          </ac:spMkLst>
        </pc:spChg>
        <pc:spChg chg="add del mod">
          <ac:chgData name="Phyllipe Lima" userId="afbdb2a7827722fd" providerId="LiveId" clId="{8E5AD83B-8D37-D04D-82E4-83A120664553}" dt="2020-07-20T11:17:32.992" v="13684" actId="478"/>
          <ac:spMkLst>
            <pc:docMk/>
            <pc:sldMk cId="1878113919" sldId="552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7-20T11:17:25.425" v="13678" actId="20577"/>
          <ac:spMkLst>
            <pc:docMk/>
            <pc:sldMk cId="1878113919" sldId="552"/>
            <ac:spMk id="7" creationId="{E4C5806D-F517-654B-A3EF-D7AB91F12974}"/>
          </ac:spMkLst>
        </pc:spChg>
        <pc:spChg chg="add del mod">
          <ac:chgData name="Phyllipe Lima" userId="afbdb2a7827722fd" providerId="LiveId" clId="{8E5AD83B-8D37-D04D-82E4-83A120664553}" dt="2020-07-20T11:17:29.192" v="13680" actId="478"/>
          <ac:spMkLst>
            <pc:docMk/>
            <pc:sldMk cId="1878113919" sldId="552"/>
            <ac:spMk id="8" creationId="{8D18FB2C-D639-3845-B95E-14EE511B6069}"/>
          </ac:spMkLst>
        </pc:spChg>
        <pc:spChg chg="add del mod">
          <ac:chgData name="Phyllipe Lima" userId="afbdb2a7827722fd" providerId="LiveId" clId="{8E5AD83B-8D37-D04D-82E4-83A120664553}" dt="2020-07-20T11:17:34.133" v="13685" actId="478"/>
          <ac:spMkLst>
            <pc:docMk/>
            <pc:sldMk cId="1878113919" sldId="552"/>
            <ac:spMk id="10" creationId="{3CBB544F-E90E-804E-A7BA-7AA9A51F642A}"/>
          </ac:spMkLst>
        </pc:spChg>
        <pc:picChg chg="add del">
          <ac:chgData name="Phyllipe Lima" userId="afbdb2a7827722fd" providerId="LiveId" clId="{8E5AD83B-8D37-D04D-82E4-83A120664553}" dt="2020-07-20T11:17:22.086" v="13676" actId="478"/>
          <ac:picMkLst>
            <pc:docMk/>
            <pc:sldMk cId="1878113919" sldId="552"/>
            <ac:picMk id="6" creationId="{D47007CE-66E1-414E-BD7B-2593328F7773}"/>
          </ac:picMkLst>
        </pc:picChg>
        <pc:picChg chg="add mod modCrop">
          <ac:chgData name="Phyllipe Lima" userId="afbdb2a7827722fd" providerId="LiveId" clId="{8E5AD83B-8D37-D04D-82E4-83A120664553}" dt="2020-07-20T11:19:07.502" v="13710" actId="1076"/>
          <ac:picMkLst>
            <pc:docMk/>
            <pc:sldMk cId="1878113919" sldId="552"/>
            <ac:picMk id="11" creationId="{C9EE0736-6446-5346-8C26-F44C491FC7C2}"/>
          </ac:picMkLst>
        </pc:picChg>
        <pc:cxnChg chg="add del mod">
          <ac:chgData name="Phyllipe Lima" userId="afbdb2a7827722fd" providerId="LiveId" clId="{8E5AD83B-8D37-D04D-82E4-83A120664553}" dt="2020-07-20T11:17:30.061" v="13681" actId="478"/>
          <ac:cxnSpMkLst>
            <pc:docMk/>
            <pc:sldMk cId="1878113919" sldId="552"/>
            <ac:cxnSpMk id="5" creationId="{D8C58F6F-EBAB-4B44-AC6A-A3805D518AC8}"/>
          </ac:cxnSpMkLst>
        </pc:cxnChg>
        <pc:cxnChg chg="add del mod">
          <ac:chgData name="Phyllipe Lima" userId="afbdb2a7827722fd" providerId="LiveId" clId="{8E5AD83B-8D37-D04D-82E4-83A120664553}" dt="2020-07-20T11:17:30.938" v="13682" actId="478"/>
          <ac:cxnSpMkLst>
            <pc:docMk/>
            <pc:sldMk cId="1878113919" sldId="552"/>
            <ac:cxnSpMk id="9" creationId="{FA748F21-93AB-6242-B169-3E14FD655DCC}"/>
          </ac:cxnSpMkLst>
        </pc:cxnChg>
      </pc:sldChg>
      <pc:sldChg chg="modSp add mod">
        <pc:chgData name="Phyllipe Lima" userId="afbdb2a7827722fd" providerId="LiveId" clId="{8E5AD83B-8D37-D04D-82E4-83A120664553}" dt="2020-07-30T02:40:13.852" v="16617" actId="20577"/>
        <pc:sldMkLst>
          <pc:docMk/>
          <pc:sldMk cId="2818697972" sldId="553"/>
        </pc:sldMkLst>
        <pc:spChg chg="mod">
          <ac:chgData name="Phyllipe Lima" userId="afbdb2a7827722fd" providerId="LiveId" clId="{8E5AD83B-8D37-D04D-82E4-83A120664553}" dt="2020-07-30T02:40:13.852" v="16617" actId="20577"/>
          <ac:spMkLst>
            <pc:docMk/>
            <pc:sldMk cId="2818697972" sldId="55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E5AD83B-8D37-D04D-82E4-83A120664553}" dt="2020-08-03T17:08:30.392" v="16704" actId="20577"/>
        <pc:sldMkLst>
          <pc:docMk/>
          <pc:sldMk cId="163913361" sldId="554"/>
        </pc:sldMkLst>
        <pc:spChg chg="mod">
          <ac:chgData name="Phyllipe Lima" userId="afbdb2a7827722fd" providerId="LiveId" clId="{8E5AD83B-8D37-D04D-82E4-83A120664553}" dt="2020-08-03T17:08:30.392" v="16704" actId="20577"/>
          <ac:spMkLst>
            <pc:docMk/>
            <pc:sldMk cId="163913361" sldId="554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8T14:43:19.489" v="9913" actId="1076"/>
          <ac:picMkLst>
            <pc:docMk/>
            <pc:sldMk cId="163913361" sldId="554"/>
            <ac:picMk id="2" creationId="{EC13DFEF-7EC2-774E-A635-06FF3ECF176D}"/>
          </ac:picMkLst>
        </pc:picChg>
        <pc:picChg chg="add del mod">
          <ac:chgData name="Phyllipe Lima" userId="afbdb2a7827722fd" providerId="LiveId" clId="{8E5AD83B-8D37-D04D-82E4-83A120664553}" dt="2020-07-18T14:41:37.606" v="9795" actId="478"/>
          <ac:picMkLst>
            <pc:docMk/>
            <pc:sldMk cId="163913361" sldId="554"/>
            <ac:picMk id="3" creationId="{36637D05-091C-B541-97FA-6215BF5B3CDD}"/>
          </ac:picMkLst>
        </pc:picChg>
        <pc:picChg chg="add mod">
          <ac:chgData name="Phyllipe Lima" userId="afbdb2a7827722fd" providerId="LiveId" clId="{8E5AD83B-8D37-D04D-82E4-83A120664553}" dt="2020-07-18T14:43:47.164" v="9933" actId="1076"/>
          <ac:picMkLst>
            <pc:docMk/>
            <pc:sldMk cId="163913361" sldId="554"/>
            <ac:picMk id="4" creationId="{86A6A226-3629-DC41-8303-D066B87D568D}"/>
          </ac:picMkLst>
        </pc:picChg>
        <pc:picChg chg="add del mod">
          <ac:chgData name="Phyllipe Lima" userId="afbdb2a7827722fd" providerId="LiveId" clId="{8E5AD83B-8D37-D04D-82E4-83A120664553}" dt="2020-07-18T14:41:38.218" v="9796" actId="478"/>
          <ac:picMkLst>
            <pc:docMk/>
            <pc:sldMk cId="163913361" sldId="554"/>
            <ac:picMk id="5" creationId="{2BE78CE3-22D7-D742-9F7D-15CCDD3FA307}"/>
          </ac:picMkLst>
        </pc:picChg>
        <pc:picChg chg="add mod">
          <ac:chgData name="Phyllipe Lima" userId="afbdb2a7827722fd" providerId="LiveId" clId="{8E5AD83B-8D37-D04D-82E4-83A120664553}" dt="2020-07-18T14:44:03.061" v="9939" actId="1076"/>
          <ac:picMkLst>
            <pc:docMk/>
            <pc:sldMk cId="163913361" sldId="554"/>
            <ac:picMk id="6" creationId="{C84F5D9B-6EFA-B249-A861-164A94873145}"/>
          </ac:picMkLst>
        </pc:picChg>
      </pc:sldChg>
      <pc:sldChg chg="delSp modSp add ord">
        <pc:chgData name="Phyllipe Lima" userId="afbdb2a7827722fd" providerId="LiveId" clId="{8E5AD83B-8D37-D04D-82E4-83A120664553}" dt="2020-07-18T13:40:06.454" v="7338" actId="20577"/>
        <pc:sldMkLst>
          <pc:docMk/>
          <pc:sldMk cId="2952674940" sldId="555"/>
        </pc:sldMkLst>
        <pc:spChg chg="mod">
          <ac:chgData name="Phyllipe Lima" userId="afbdb2a7827722fd" providerId="LiveId" clId="{8E5AD83B-8D37-D04D-82E4-83A120664553}" dt="2020-07-18T13:40:06.454" v="7338" actId="20577"/>
          <ac:spMkLst>
            <pc:docMk/>
            <pc:sldMk cId="2952674940" sldId="555"/>
            <ac:spMk id="7" creationId="{E4C5806D-F517-654B-A3EF-D7AB91F12974}"/>
          </ac:spMkLst>
        </pc:spChg>
        <pc:picChg chg="del mod">
          <ac:chgData name="Phyllipe Lima" userId="afbdb2a7827722fd" providerId="LiveId" clId="{8E5AD83B-8D37-D04D-82E4-83A120664553}" dt="2020-07-18T13:39:49.235" v="7291" actId="478"/>
          <ac:picMkLst>
            <pc:docMk/>
            <pc:sldMk cId="2952674940" sldId="555"/>
            <ac:picMk id="5" creationId="{78DE14E5-6D6A-E54E-BD82-C186A36FDBDB}"/>
          </ac:picMkLst>
        </pc:picChg>
        <pc:picChg chg="mod">
          <ac:chgData name="Phyllipe Lima" userId="afbdb2a7827722fd" providerId="LiveId" clId="{8E5AD83B-8D37-D04D-82E4-83A120664553}" dt="2020-07-18T13:39:52.391" v="7293" actId="14100"/>
          <ac:picMkLst>
            <pc:docMk/>
            <pc:sldMk cId="2952674940" sldId="555"/>
            <ac:picMk id="6" creationId="{F074A023-46DE-A045-BBFF-09D960D4A8DE}"/>
          </ac:picMkLst>
        </pc:picChg>
      </pc:sldChg>
      <pc:sldChg chg="addSp delSp modSp add">
        <pc:chgData name="Phyllipe Lima" userId="afbdb2a7827722fd" providerId="LiveId" clId="{8E5AD83B-8D37-D04D-82E4-83A120664553}" dt="2020-07-20T10:26:47.881" v="13670" actId="20577"/>
        <pc:sldMkLst>
          <pc:docMk/>
          <pc:sldMk cId="260441653" sldId="556"/>
        </pc:sldMkLst>
        <pc:spChg chg="add del mod">
          <ac:chgData name="Phyllipe Lima" userId="afbdb2a7827722fd" providerId="LiveId" clId="{8E5AD83B-8D37-D04D-82E4-83A120664553}" dt="2020-07-18T14:20:59.620" v="8119" actId="478"/>
          <ac:spMkLst>
            <pc:docMk/>
            <pc:sldMk cId="260441653" sldId="556"/>
            <ac:spMk id="2" creationId="{25ACA451-1013-A144-B90C-67763E1C1C6F}"/>
          </ac:spMkLst>
        </pc:spChg>
        <pc:spChg chg="mod">
          <ac:chgData name="Phyllipe Lima" userId="afbdb2a7827722fd" providerId="LiveId" clId="{8E5AD83B-8D37-D04D-82E4-83A120664553}" dt="2020-07-20T10:26:47.881" v="13670" actId="20577"/>
          <ac:spMkLst>
            <pc:docMk/>
            <pc:sldMk cId="260441653" sldId="556"/>
            <ac:spMk id="7" creationId="{E4C5806D-F517-654B-A3EF-D7AB91F12974}"/>
          </ac:spMkLst>
        </pc:spChg>
        <pc:picChg chg="mod">
          <ac:chgData name="Phyllipe Lima" userId="afbdb2a7827722fd" providerId="LiveId" clId="{8E5AD83B-8D37-D04D-82E4-83A120664553}" dt="2020-07-18T14:23:27.336" v="8253" actId="1076"/>
          <ac:picMkLst>
            <pc:docMk/>
            <pc:sldMk cId="260441653" sldId="556"/>
            <ac:picMk id="3" creationId="{9E50401A-184D-B84D-A66E-2DB8B5C07703}"/>
          </ac:picMkLst>
        </pc:picChg>
        <pc:picChg chg="add mod">
          <ac:chgData name="Phyllipe Lima" userId="afbdb2a7827722fd" providerId="LiveId" clId="{8E5AD83B-8D37-D04D-82E4-83A120664553}" dt="2020-07-18T14:21:24.556" v="8140" actId="1076"/>
          <ac:picMkLst>
            <pc:docMk/>
            <pc:sldMk cId="260441653" sldId="556"/>
            <ac:picMk id="4" creationId="{BB7A0BFF-2F5D-474D-8A17-667F1D722276}"/>
          </ac:picMkLst>
        </pc:picChg>
      </pc:sldChg>
      <pc:sldChg chg="addSp delSp modSp add">
        <pc:chgData name="Phyllipe Lima" userId="afbdb2a7827722fd" providerId="LiveId" clId="{8E5AD83B-8D37-D04D-82E4-83A120664553}" dt="2020-08-03T14:59:01.442" v="16633" actId="207"/>
        <pc:sldMkLst>
          <pc:docMk/>
          <pc:sldMk cId="706185458" sldId="557"/>
        </pc:sldMkLst>
        <pc:spChg chg="mod">
          <ac:chgData name="Phyllipe Lima" userId="afbdb2a7827722fd" providerId="LiveId" clId="{8E5AD83B-8D37-D04D-82E4-83A120664553}" dt="2020-07-18T14:28:35.696" v="8441" actId="14100"/>
          <ac:spMkLst>
            <pc:docMk/>
            <pc:sldMk cId="706185458" sldId="557"/>
            <ac:spMk id="5" creationId="{32818D48-6F5E-F74F-BEA2-735FE3202763}"/>
          </ac:spMkLst>
        </pc:spChg>
        <pc:spChg chg="mod">
          <ac:chgData name="Phyllipe Lima" userId="afbdb2a7827722fd" providerId="LiveId" clId="{8E5AD83B-8D37-D04D-82E4-83A120664553}" dt="2020-08-03T14:59:01.442" v="16633" actId="207"/>
          <ac:spMkLst>
            <pc:docMk/>
            <pc:sldMk cId="706185458" sldId="557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8T14:29:04.647" v="8481" actId="20577"/>
          <ac:spMkLst>
            <pc:docMk/>
            <pc:sldMk cId="706185458" sldId="557"/>
            <ac:spMk id="7" creationId="{E4C5806D-F517-654B-A3EF-D7AB91F12974}"/>
          </ac:spMkLst>
        </pc:spChg>
        <pc:spChg chg="del">
          <ac:chgData name="Phyllipe Lima" userId="afbdb2a7827722fd" providerId="LiveId" clId="{8E5AD83B-8D37-D04D-82E4-83A120664553}" dt="2020-07-18T14:25:24.939" v="8302" actId="478"/>
          <ac:spMkLst>
            <pc:docMk/>
            <pc:sldMk cId="706185458" sldId="557"/>
            <ac:spMk id="9" creationId="{618F4E1E-EFB1-A54B-8E3E-688FFF66086F}"/>
          </ac:spMkLst>
        </pc:spChg>
        <pc:picChg chg="del">
          <ac:chgData name="Phyllipe Lima" userId="afbdb2a7827722fd" providerId="LiveId" clId="{8E5AD83B-8D37-D04D-82E4-83A120664553}" dt="2020-07-18T14:24:50.255" v="8297" actId="478"/>
          <ac:picMkLst>
            <pc:docMk/>
            <pc:sldMk cId="706185458" sldId="557"/>
            <ac:picMk id="2" creationId="{E60471E3-5301-9646-AE0A-4462DB1B1761}"/>
          </ac:picMkLst>
        </pc:picChg>
        <pc:picChg chg="add del mod">
          <ac:chgData name="Phyllipe Lima" userId="afbdb2a7827722fd" providerId="LiveId" clId="{8E5AD83B-8D37-D04D-82E4-83A120664553}" dt="2020-07-18T14:28:04.850" v="8430" actId="478"/>
          <ac:picMkLst>
            <pc:docMk/>
            <pc:sldMk cId="706185458" sldId="557"/>
            <ac:picMk id="3" creationId="{8B69F3F5-7F8A-5940-B015-582544C1EE7D}"/>
          </ac:picMkLst>
        </pc:picChg>
        <pc:picChg chg="add mod">
          <ac:chgData name="Phyllipe Lima" userId="afbdb2a7827722fd" providerId="LiveId" clId="{8E5AD83B-8D37-D04D-82E4-83A120664553}" dt="2020-07-18T14:28:28.248" v="8440" actId="167"/>
          <ac:picMkLst>
            <pc:docMk/>
            <pc:sldMk cId="706185458" sldId="557"/>
            <ac:picMk id="11" creationId="{D213651D-D0E2-EE48-822E-EEEB3E2C220B}"/>
          </ac:picMkLst>
        </pc:picChg>
        <pc:cxnChg chg="mod">
          <ac:chgData name="Phyllipe Lima" userId="afbdb2a7827722fd" providerId="LiveId" clId="{8E5AD83B-8D37-D04D-82E4-83A120664553}" dt="2020-07-20T10:27:09.391" v="13672" actId="14100"/>
          <ac:cxnSpMkLst>
            <pc:docMk/>
            <pc:sldMk cId="706185458" sldId="557"/>
            <ac:cxnSpMk id="8" creationId="{E9BA582D-EEDD-7245-BBFD-EAD6C16D9A09}"/>
          </ac:cxnSpMkLst>
        </pc:cxnChg>
        <pc:cxnChg chg="del">
          <ac:chgData name="Phyllipe Lima" userId="afbdb2a7827722fd" providerId="LiveId" clId="{8E5AD83B-8D37-D04D-82E4-83A120664553}" dt="2020-07-18T14:25:57.932" v="8309" actId="478"/>
          <ac:cxnSpMkLst>
            <pc:docMk/>
            <pc:sldMk cId="706185458" sldId="557"/>
            <ac:cxnSpMk id="10" creationId="{F61CD2EA-9FCE-BE49-8A9B-11E52281775A}"/>
          </ac:cxnSpMkLst>
        </pc:cxnChg>
      </pc:sldChg>
      <pc:sldChg chg="addSp delSp modSp add">
        <pc:chgData name="Phyllipe Lima" userId="afbdb2a7827722fd" providerId="LiveId" clId="{8E5AD83B-8D37-D04D-82E4-83A120664553}" dt="2020-07-19T03:25:16.904" v="13509" actId="1076"/>
        <pc:sldMkLst>
          <pc:docMk/>
          <pc:sldMk cId="300303875" sldId="558"/>
        </pc:sldMkLst>
        <pc:spChg chg="del">
          <ac:chgData name="Phyllipe Lima" userId="afbdb2a7827722fd" providerId="LiveId" clId="{8E5AD83B-8D37-D04D-82E4-83A120664553}" dt="2020-07-18T14:29:25.814" v="8528" actId="478"/>
          <ac:spMkLst>
            <pc:docMk/>
            <pc:sldMk cId="300303875" sldId="558"/>
            <ac:spMk id="5" creationId="{32818D48-6F5E-F74F-BEA2-735FE3202763}"/>
          </ac:spMkLst>
        </pc:spChg>
        <pc:spChg chg="del">
          <ac:chgData name="Phyllipe Lima" userId="afbdb2a7827722fd" providerId="LiveId" clId="{8E5AD83B-8D37-D04D-82E4-83A120664553}" dt="2020-07-18T14:29:26.805" v="8529" actId="478"/>
          <ac:spMkLst>
            <pc:docMk/>
            <pc:sldMk cId="300303875" sldId="558"/>
            <ac:spMk id="6" creationId="{0A90EB22-280E-D149-9705-2AF3BBDEACA8}"/>
          </ac:spMkLst>
        </pc:spChg>
        <pc:spChg chg="mod">
          <ac:chgData name="Phyllipe Lima" userId="afbdb2a7827722fd" providerId="LiveId" clId="{8E5AD83B-8D37-D04D-82E4-83A120664553}" dt="2020-07-19T03:24:08.324" v="13500" actId="20577"/>
          <ac:spMkLst>
            <pc:docMk/>
            <pc:sldMk cId="300303875" sldId="558"/>
            <ac:spMk id="7" creationId="{E4C5806D-F517-654B-A3EF-D7AB91F12974}"/>
          </ac:spMkLst>
        </pc:spChg>
        <pc:picChg chg="add mod modCrop">
          <ac:chgData name="Phyllipe Lima" userId="afbdb2a7827722fd" providerId="LiveId" clId="{8E5AD83B-8D37-D04D-82E4-83A120664553}" dt="2020-07-19T03:25:16.904" v="13509" actId="1076"/>
          <ac:picMkLst>
            <pc:docMk/>
            <pc:sldMk cId="300303875" sldId="558"/>
            <ac:picMk id="2" creationId="{D751AB2D-AD1D-C84B-A0DF-FEDA825444C3}"/>
          </ac:picMkLst>
        </pc:picChg>
        <pc:picChg chg="add mod">
          <ac:chgData name="Phyllipe Lima" userId="afbdb2a7827722fd" providerId="LiveId" clId="{8E5AD83B-8D37-D04D-82E4-83A120664553}" dt="2020-07-19T03:25:13.761" v="13508" actId="1076"/>
          <ac:picMkLst>
            <pc:docMk/>
            <pc:sldMk cId="300303875" sldId="558"/>
            <ac:picMk id="3" creationId="{4523FD38-1703-3143-B98F-FF5C1FCC90BB}"/>
          </ac:picMkLst>
        </pc:picChg>
        <pc:picChg chg="del">
          <ac:chgData name="Phyllipe Lima" userId="afbdb2a7827722fd" providerId="LiveId" clId="{8E5AD83B-8D37-D04D-82E4-83A120664553}" dt="2020-07-18T14:29:24.951" v="8527" actId="478"/>
          <ac:picMkLst>
            <pc:docMk/>
            <pc:sldMk cId="300303875" sldId="558"/>
            <ac:picMk id="11" creationId="{D213651D-D0E2-EE48-822E-EEEB3E2C220B}"/>
          </ac:picMkLst>
        </pc:picChg>
        <pc:cxnChg chg="del">
          <ac:chgData name="Phyllipe Lima" userId="afbdb2a7827722fd" providerId="LiveId" clId="{8E5AD83B-8D37-D04D-82E4-83A120664553}" dt="2020-07-18T14:29:27.382" v="8530" actId="478"/>
          <ac:cxnSpMkLst>
            <pc:docMk/>
            <pc:sldMk cId="300303875" sldId="558"/>
            <ac:cxnSpMk id="8" creationId="{E9BA582D-EEDD-7245-BBFD-EAD6C16D9A09}"/>
          </ac:cxnSpMkLst>
        </pc:cxnChg>
      </pc:sldChg>
      <pc:sldChg chg="modSp add mod">
        <pc:chgData name="Phyllipe Lima" userId="afbdb2a7827722fd" providerId="LiveId" clId="{8E5AD83B-8D37-D04D-82E4-83A120664553}" dt="2020-08-08T17:50:49.944" v="17248" actId="20577"/>
        <pc:sldMkLst>
          <pc:docMk/>
          <pc:sldMk cId="2777506229" sldId="559"/>
        </pc:sldMkLst>
        <pc:spChg chg="mod">
          <ac:chgData name="Phyllipe Lima" userId="afbdb2a7827722fd" providerId="LiveId" clId="{8E5AD83B-8D37-D04D-82E4-83A120664553}" dt="2020-08-08T17:50:49.944" v="17248" actId="20577"/>
          <ac:spMkLst>
            <pc:docMk/>
            <pc:sldMk cId="2777506229" sldId="559"/>
            <ac:spMk id="7" creationId="{E4C5806D-F517-654B-A3EF-D7AB91F12974}"/>
          </ac:spMkLst>
        </pc:spChg>
      </pc:sldChg>
      <pc:sldChg chg="addSp delSp modSp add">
        <pc:chgData name="Phyllipe Lima" userId="afbdb2a7827722fd" providerId="LiveId" clId="{8E5AD83B-8D37-D04D-82E4-83A120664553}" dt="2020-07-22T15:17:37.342" v="16613" actId="20577"/>
        <pc:sldMkLst>
          <pc:docMk/>
          <pc:sldMk cId="27036331" sldId="560"/>
        </pc:sldMkLst>
        <pc:spChg chg="add">
          <ac:chgData name="Phyllipe Lima" userId="afbdb2a7827722fd" providerId="LiveId" clId="{8E5AD83B-8D37-D04D-82E4-83A120664553}" dt="2020-07-18T14:42:56.279" v="9875" actId="11529"/>
          <ac:spMkLst>
            <pc:docMk/>
            <pc:sldMk cId="27036331" sldId="560"/>
            <ac:spMk id="6" creationId="{F8A6140E-C649-C449-9580-E92381FDFD78}"/>
          </ac:spMkLst>
        </pc:spChg>
        <pc:spChg chg="mod">
          <ac:chgData name="Phyllipe Lima" userId="afbdb2a7827722fd" providerId="LiveId" clId="{8E5AD83B-8D37-D04D-82E4-83A120664553}" dt="2020-07-22T15:17:37.342" v="16613" actId="20577"/>
          <ac:spMkLst>
            <pc:docMk/>
            <pc:sldMk cId="27036331" sldId="560"/>
            <ac:spMk id="7" creationId="{E4C5806D-F517-654B-A3EF-D7AB91F12974}"/>
          </ac:spMkLst>
        </pc:spChg>
        <pc:picChg chg="del">
          <ac:chgData name="Phyllipe Lima" userId="afbdb2a7827722fd" providerId="LiveId" clId="{8E5AD83B-8D37-D04D-82E4-83A120664553}" dt="2020-07-18T14:42:26.133" v="9852" actId="478"/>
          <ac:picMkLst>
            <pc:docMk/>
            <pc:sldMk cId="27036331" sldId="560"/>
            <ac:picMk id="2" creationId="{EC13DFEF-7EC2-774E-A635-06FF3ECF176D}"/>
          </ac:picMkLst>
        </pc:picChg>
        <pc:picChg chg="mod">
          <ac:chgData name="Phyllipe Lima" userId="afbdb2a7827722fd" providerId="LiveId" clId="{8E5AD83B-8D37-D04D-82E4-83A120664553}" dt="2020-07-18T14:42:27.996" v="9854" actId="1076"/>
          <ac:picMkLst>
            <pc:docMk/>
            <pc:sldMk cId="27036331" sldId="560"/>
            <ac:picMk id="3" creationId="{36637D05-091C-B541-97FA-6215BF5B3CDD}"/>
          </ac:picMkLst>
        </pc:picChg>
        <pc:picChg chg="del">
          <ac:chgData name="Phyllipe Lima" userId="afbdb2a7827722fd" providerId="LiveId" clId="{8E5AD83B-8D37-D04D-82E4-83A120664553}" dt="2020-07-18T14:42:26.795" v="9853" actId="478"/>
          <ac:picMkLst>
            <pc:docMk/>
            <pc:sldMk cId="27036331" sldId="560"/>
            <ac:picMk id="4" creationId="{86A6A226-3629-DC41-8303-D066B87D568D}"/>
          </ac:picMkLst>
        </pc:picChg>
        <pc:picChg chg="mod">
          <ac:chgData name="Phyllipe Lima" userId="afbdb2a7827722fd" providerId="LiveId" clId="{8E5AD83B-8D37-D04D-82E4-83A120664553}" dt="2020-07-18T14:43:00.340" v="9877" actId="1076"/>
          <ac:picMkLst>
            <pc:docMk/>
            <pc:sldMk cId="27036331" sldId="560"/>
            <ac:picMk id="5" creationId="{2BE78CE3-22D7-D742-9F7D-15CCDD3FA307}"/>
          </ac:picMkLst>
        </pc:picChg>
      </pc:sldChg>
      <pc:sldChg chg="addSp delSp modSp add mod">
        <pc:chgData name="Phyllipe Lima" userId="afbdb2a7827722fd" providerId="LiveId" clId="{8E5AD83B-8D37-D04D-82E4-83A120664553}" dt="2020-08-03T19:58:11.674" v="16762" actId="1076"/>
        <pc:sldMkLst>
          <pc:docMk/>
          <pc:sldMk cId="3491475998" sldId="561"/>
        </pc:sldMkLst>
        <pc:spChg chg="del">
          <ac:chgData name="Phyllipe Lima" userId="afbdb2a7827722fd" providerId="LiveId" clId="{8E5AD83B-8D37-D04D-82E4-83A120664553}" dt="2020-07-18T15:08:44.962" v="10004" actId="478"/>
          <ac:spMkLst>
            <pc:docMk/>
            <pc:sldMk cId="3491475998" sldId="561"/>
            <ac:spMk id="3" creationId="{5AC58261-1477-0840-B3EE-1B30C4257366}"/>
          </ac:spMkLst>
        </pc:spChg>
        <pc:spChg chg="del mod">
          <ac:chgData name="Phyllipe Lima" userId="afbdb2a7827722fd" providerId="LiveId" clId="{8E5AD83B-8D37-D04D-82E4-83A120664553}" dt="2020-07-18T15:08:49.243" v="10009" actId="478"/>
          <ac:spMkLst>
            <pc:docMk/>
            <pc:sldMk cId="3491475998" sldId="561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8-03T19:57:21.386" v="16758" actId="20577"/>
          <ac:spMkLst>
            <pc:docMk/>
            <pc:sldMk cId="3491475998" sldId="561"/>
            <ac:spMk id="7" creationId="{E4C5806D-F517-654B-A3EF-D7AB91F12974}"/>
          </ac:spMkLst>
        </pc:spChg>
        <pc:spChg chg="del">
          <ac:chgData name="Phyllipe Lima" userId="afbdb2a7827722fd" providerId="LiveId" clId="{8E5AD83B-8D37-D04D-82E4-83A120664553}" dt="2020-07-18T15:08:45.933" v="10005" actId="478"/>
          <ac:spMkLst>
            <pc:docMk/>
            <pc:sldMk cId="3491475998" sldId="561"/>
            <ac:spMk id="8" creationId="{8D18FB2C-D639-3845-B95E-14EE511B6069}"/>
          </ac:spMkLst>
        </pc:spChg>
        <pc:spChg chg="del">
          <ac:chgData name="Phyllipe Lima" userId="afbdb2a7827722fd" providerId="LiveId" clId="{8E5AD83B-8D37-D04D-82E4-83A120664553}" dt="2020-07-18T15:08:50.406" v="10010" actId="478"/>
          <ac:spMkLst>
            <pc:docMk/>
            <pc:sldMk cId="3491475998" sldId="561"/>
            <ac:spMk id="10" creationId="{3CBB544F-E90E-804E-A7BA-7AA9A51F642A}"/>
          </ac:spMkLst>
        </pc:spChg>
        <pc:picChg chg="add mod">
          <ac:chgData name="Phyllipe Lima" userId="afbdb2a7827722fd" providerId="LiveId" clId="{8E5AD83B-8D37-D04D-82E4-83A120664553}" dt="2020-08-03T19:58:11.674" v="16762" actId="1076"/>
          <ac:picMkLst>
            <pc:docMk/>
            <pc:sldMk cId="3491475998" sldId="561"/>
            <ac:picMk id="3" creationId="{39B25356-E782-F346-ACE1-5F2D65DAFF76}"/>
          </ac:picMkLst>
        </pc:picChg>
        <pc:cxnChg chg="del">
          <ac:chgData name="Phyllipe Lima" userId="afbdb2a7827722fd" providerId="LiveId" clId="{8E5AD83B-8D37-D04D-82E4-83A120664553}" dt="2020-07-18T15:08:46.771" v="10006" actId="478"/>
          <ac:cxnSpMkLst>
            <pc:docMk/>
            <pc:sldMk cId="3491475998" sldId="561"/>
            <ac:cxnSpMk id="5" creationId="{D8C58F6F-EBAB-4B44-AC6A-A3805D518AC8}"/>
          </ac:cxnSpMkLst>
        </pc:cxnChg>
        <pc:cxnChg chg="del">
          <ac:chgData name="Phyllipe Lima" userId="afbdb2a7827722fd" providerId="LiveId" clId="{8E5AD83B-8D37-D04D-82E4-83A120664553}" dt="2020-07-18T15:08:47.523" v="10007" actId="478"/>
          <ac:cxnSpMkLst>
            <pc:docMk/>
            <pc:sldMk cId="3491475998" sldId="561"/>
            <ac:cxnSpMk id="9" creationId="{FA748F21-93AB-6242-B169-3E14FD655DCC}"/>
          </ac:cxnSpMkLst>
        </pc:cxnChg>
      </pc:sldChg>
      <pc:sldChg chg="addSp delSp modSp add">
        <pc:chgData name="Phyllipe Lima" userId="afbdb2a7827722fd" providerId="LiveId" clId="{8E5AD83B-8D37-D04D-82E4-83A120664553}" dt="2020-08-03T14:59:43.347" v="16636" actId="207"/>
        <pc:sldMkLst>
          <pc:docMk/>
          <pc:sldMk cId="3971994146" sldId="562"/>
        </pc:sldMkLst>
        <pc:spChg chg="add del mod">
          <ac:chgData name="Phyllipe Lima" userId="afbdb2a7827722fd" providerId="LiveId" clId="{8E5AD83B-8D37-D04D-82E4-83A120664553}" dt="2020-07-18T17:01:12.701" v="10858" actId="478"/>
          <ac:spMkLst>
            <pc:docMk/>
            <pc:sldMk cId="3971994146" sldId="562"/>
            <ac:spMk id="4" creationId="{24751ED9-443E-054B-BE19-28D31917CDD8}"/>
          </ac:spMkLst>
        </pc:spChg>
        <pc:spChg chg="add mod">
          <ac:chgData name="Phyllipe Lima" userId="afbdb2a7827722fd" providerId="LiveId" clId="{8E5AD83B-8D37-D04D-82E4-83A120664553}" dt="2020-08-03T14:59:43.347" v="16636" actId="207"/>
          <ac:spMkLst>
            <pc:docMk/>
            <pc:sldMk cId="3971994146" sldId="562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18T17:00:48.417" v="10856" actId="20577"/>
          <ac:spMkLst>
            <pc:docMk/>
            <pc:sldMk cId="3971994146" sldId="562"/>
            <ac:spMk id="7" creationId="{E4C5806D-F517-654B-A3EF-D7AB91F12974}"/>
          </ac:spMkLst>
        </pc:spChg>
        <pc:spChg chg="add mod">
          <ac:chgData name="Phyllipe Lima" userId="afbdb2a7827722fd" providerId="LiveId" clId="{8E5AD83B-8D37-D04D-82E4-83A120664553}" dt="2020-07-18T17:01:54.133" v="10871" actId="14100"/>
          <ac:spMkLst>
            <pc:docMk/>
            <pc:sldMk cId="3971994146" sldId="562"/>
            <ac:spMk id="8" creationId="{1FDC88B6-15ED-A84D-A044-CFC59FFDFA2E}"/>
          </ac:spMkLst>
        </pc:spChg>
        <pc:picChg chg="add mod">
          <ac:chgData name="Phyllipe Lima" userId="afbdb2a7827722fd" providerId="LiveId" clId="{8E5AD83B-8D37-D04D-82E4-83A120664553}" dt="2020-07-18T17:01:29.150" v="10864" actId="1076"/>
          <ac:picMkLst>
            <pc:docMk/>
            <pc:sldMk cId="3971994146" sldId="562"/>
            <ac:picMk id="3" creationId="{A24BB033-DA8D-1047-9233-FAC06DD6837B}"/>
          </ac:picMkLst>
        </pc:picChg>
        <pc:cxnChg chg="add del mod">
          <ac:chgData name="Phyllipe Lima" userId="afbdb2a7827722fd" providerId="LiveId" clId="{8E5AD83B-8D37-D04D-82E4-83A120664553}" dt="2020-07-18T17:01:13.563" v="10859" actId="478"/>
          <ac:cxnSpMkLst>
            <pc:docMk/>
            <pc:sldMk cId="3971994146" sldId="562"/>
            <ac:cxnSpMk id="6" creationId="{7168B74E-C2C3-7B41-9853-038D66332365}"/>
          </ac:cxnSpMkLst>
        </pc:cxnChg>
        <pc:cxnChg chg="add mod">
          <ac:chgData name="Phyllipe Lima" userId="afbdb2a7827722fd" providerId="LiveId" clId="{8E5AD83B-8D37-D04D-82E4-83A120664553}" dt="2020-07-18T17:02:16.975" v="10872" actId="14100"/>
          <ac:cxnSpMkLst>
            <pc:docMk/>
            <pc:sldMk cId="3971994146" sldId="562"/>
            <ac:cxnSpMk id="9" creationId="{E037F6F3-EF99-2C45-BEFB-5F137D5B3973}"/>
          </ac:cxnSpMkLst>
        </pc:cxnChg>
      </pc:sldChg>
      <pc:sldChg chg="addSp delSp modSp add">
        <pc:chgData name="Phyllipe Lima" userId="afbdb2a7827722fd" providerId="LiveId" clId="{8E5AD83B-8D37-D04D-82E4-83A120664553}" dt="2020-07-20T11:30:08.433" v="13927" actId="1076"/>
        <pc:sldMkLst>
          <pc:docMk/>
          <pc:sldMk cId="1158900742" sldId="563"/>
        </pc:sldMkLst>
        <pc:spChg chg="del mod">
          <ac:chgData name="Phyllipe Lima" userId="afbdb2a7827722fd" providerId="LiveId" clId="{8E5AD83B-8D37-D04D-82E4-83A120664553}" dt="2020-07-20T11:29:26.163" v="13853" actId="478"/>
          <ac:spMkLst>
            <pc:docMk/>
            <pc:sldMk cId="1158900742" sldId="563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20T11:30:05.894" v="13926" actId="20577"/>
          <ac:spMkLst>
            <pc:docMk/>
            <pc:sldMk cId="1158900742" sldId="563"/>
            <ac:spMk id="7" creationId="{E4C5806D-F517-654B-A3EF-D7AB91F12974}"/>
          </ac:spMkLst>
        </pc:spChg>
        <pc:spChg chg="del mod">
          <ac:chgData name="Phyllipe Lima" userId="afbdb2a7827722fd" providerId="LiveId" clId="{8E5AD83B-8D37-D04D-82E4-83A120664553}" dt="2020-07-20T11:29:32.731" v="13856" actId="478"/>
          <ac:spMkLst>
            <pc:docMk/>
            <pc:sldMk cId="1158900742" sldId="563"/>
            <ac:spMk id="8" creationId="{1FDC88B6-15ED-A84D-A044-CFC59FFDFA2E}"/>
          </ac:spMkLst>
        </pc:spChg>
        <pc:picChg chg="add del mod">
          <ac:chgData name="Phyllipe Lima" userId="afbdb2a7827722fd" providerId="LiveId" clId="{8E5AD83B-8D37-D04D-82E4-83A120664553}" dt="2020-07-20T11:29:18.835" v="13851" actId="478"/>
          <ac:picMkLst>
            <pc:docMk/>
            <pc:sldMk cId="1158900742" sldId="563"/>
            <ac:picMk id="2" creationId="{C042DFB6-7F6B-1F45-8005-62195871227F}"/>
          </ac:picMkLst>
        </pc:picChg>
        <pc:picChg chg="del mod">
          <ac:chgData name="Phyllipe Lima" userId="afbdb2a7827722fd" providerId="LiveId" clId="{8E5AD83B-8D37-D04D-82E4-83A120664553}" dt="2020-07-18T17:04:03.879" v="11139" actId="478"/>
          <ac:picMkLst>
            <pc:docMk/>
            <pc:sldMk cId="1158900742" sldId="563"/>
            <ac:picMk id="3" creationId="{A24BB033-DA8D-1047-9233-FAC06DD6837B}"/>
          </ac:picMkLst>
        </pc:picChg>
        <pc:picChg chg="add mod">
          <ac:chgData name="Phyllipe Lima" userId="afbdb2a7827722fd" providerId="LiveId" clId="{8E5AD83B-8D37-D04D-82E4-83A120664553}" dt="2020-07-20T11:30:08.433" v="13927" actId="1076"/>
          <ac:picMkLst>
            <pc:docMk/>
            <pc:sldMk cId="1158900742" sldId="563"/>
            <ac:picMk id="11" creationId="{6388F32D-2EE9-3F49-B5FA-27FBDB037A1A}"/>
          </ac:picMkLst>
        </pc:picChg>
        <pc:cxnChg chg="del mod">
          <ac:chgData name="Phyllipe Lima" userId="afbdb2a7827722fd" providerId="LiveId" clId="{8E5AD83B-8D37-D04D-82E4-83A120664553}" dt="2020-07-20T11:29:25.069" v="13852" actId="478"/>
          <ac:cxnSpMkLst>
            <pc:docMk/>
            <pc:sldMk cId="1158900742" sldId="563"/>
            <ac:cxnSpMk id="9" creationId="{E037F6F3-EF99-2C45-BEFB-5F137D5B3973}"/>
          </ac:cxnSpMkLst>
        </pc:cxnChg>
        <pc:cxnChg chg="add del mod">
          <ac:chgData name="Phyllipe Lima" userId="afbdb2a7827722fd" providerId="LiveId" clId="{8E5AD83B-8D37-D04D-82E4-83A120664553}" dt="2020-07-20T11:29:33.860" v="13857" actId="478"/>
          <ac:cxnSpMkLst>
            <pc:docMk/>
            <pc:sldMk cId="1158900742" sldId="563"/>
            <ac:cxnSpMk id="10" creationId="{AD3716FF-E8F3-AE43-83E7-7C303D86F022}"/>
          </ac:cxnSpMkLst>
        </pc:cxnChg>
      </pc:sldChg>
      <pc:sldChg chg="addSp delSp modSp add">
        <pc:chgData name="Phyllipe Lima" userId="afbdb2a7827722fd" providerId="LiveId" clId="{8E5AD83B-8D37-D04D-82E4-83A120664553}" dt="2020-07-20T12:17:33.879" v="14375" actId="1076"/>
        <pc:sldMkLst>
          <pc:docMk/>
          <pc:sldMk cId="3482842049" sldId="564"/>
        </pc:sldMkLst>
        <pc:spChg chg="del mod">
          <ac:chgData name="Phyllipe Lima" userId="afbdb2a7827722fd" providerId="LiveId" clId="{8E5AD83B-8D37-D04D-82E4-83A120664553}" dt="2020-07-20T11:33:25.014" v="13964" actId="478"/>
          <ac:spMkLst>
            <pc:docMk/>
            <pc:sldMk cId="3482842049" sldId="564"/>
            <ac:spMk id="5" creationId="{C9F2830D-9910-624A-ADA1-7B43722CCF59}"/>
          </ac:spMkLst>
        </pc:spChg>
        <pc:spChg chg="del">
          <ac:chgData name="Phyllipe Lima" userId="afbdb2a7827722fd" providerId="LiveId" clId="{8E5AD83B-8D37-D04D-82E4-83A120664553}" dt="2020-07-18T17:14:02.260" v="11225" actId="478"/>
          <ac:spMkLst>
            <pc:docMk/>
            <pc:sldMk cId="3482842049" sldId="564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2:17:33.879" v="14375" actId="1076"/>
          <ac:spMkLst>
            <pc:docMk/>
            <pc:sldMk cId="3482842049" sldId="564"/>
            <ac:spMk id="8" creationId="{1FDC88B6-15ED-A84D-A044-CFC59FFDFA2E}"/>
          </ac:spMkLst>
        </pc:spChg>
        <pc:spChg chg="add del mod">
          <ac:chgData name="Phyllipe Lima" userId="afbdb2a7827722fd" providerId="LiveId" clId="{8E5AD83B-8D37-D04D-82E4-83A120664553}" dt="2020-07-20T11:33:26.366" v="13965" actId="478"/>
          <ac:spMkLst>
            <pc:docMk/>
            <pc:sldMk cId="3482842049" sldId="564"/>
            <ac:spMk id="11" creationId="{8FD6C0BF-A8DD-C841-B313-3C3B0409121A}"/>
          </ac:spMkLst>
        </pc:spChg>
        <pc:spChg chg="add del mod">
          <ac:chgData name="Phyllipe Lima" userId="afbdb2a7827722fd" providerId="LiveId" clId="{8E5AD83B-8D37-D04D-82E4-83A120664553}" dt="2020-07-18T17:45:44.654" v="11606" actId="478"/>
          <ac:spMkLst>
            <pc:docMk/>
            <pc:sldMk cId="3482842049" sldId="564"/>
            <ac:spMk id="25" creationId="{EBC8581B-0F32-8A4C-AB31-30C57393BDB4}"/>
          </ac:spMkLst>
        </pc:spChg>
        <pc:spChg chg="add mod">
          <ac:chgData name="Phyllipe Lima" userId="afbdb2a7827722fd" providerId="LiveId" clId="{8E5AD83B-8D37-D04D-82E4-83A120664553}" dt="2020-07-20T12:15:28.447" v="14371" actId="404"/>
          <ac:spMkLst>
            <pc:docMk/>
            <pc:sldMk cId="3482842049" sldId="564"/>
            <ac:spMk id="26" creationId="{3E69FE9C-E902-EE4D-92B4-E11D3E18D3A8}"/>
          </ac:spMkLst>
        </pc:spChg>
        <pc:picChg chg="add mod">
          <ac:chgData name="Phyllipe Lima" userId="afbdb2a7827722fd" providerId="LiveId" clId="{8E5AD83B-8D37-D04D-82E4-83A120664553}" dt="2020-07-20T12:00:15.616" v="14355" actId="14100"/>
          <ac:picMkLst>
            <pc:docMk/>
            <pc:sldMk cId="3482842049" sldId="564"/>
            <ac:picMk id="2" creationId="{77152EDC-44C7-3F4C-9DF7-9D3908329471}"/>
          </ac:picMkLst>
        </pc:picChg>
        <pc:picChg chg="del mod">
          <ac:chgData name="Phyllipe Lima" userId="afbdb2a7827722fd" providerId="LiveId" clId="{8E5AD83B-8D37-D04D-82E4-83A120664553}" dt="2020-07-18T17:41:58.556" v="11354" actId="478"/>
          <ac:picMkLst>
            <pc:docMk/>
            <pc:sldMk cId="3482842049" sldId="564"/>
            <ac:picMk id="2" creationId="{C042DFB6-7F6B-1F45-8005-62195871227F}"/>
          </ac:picMkLst>
        </pc:picChg>
        <pc:picChg chg="add del mod">
          <ac:chgData name="Phyllipe Lima" userId="afbdb2a7827722fd" providerId="LiveId" clId="{8E5AD83B-8D37-D04D-82E4-83A120664553}" dt="2020-07-20T11:58:27.120" v="14158" actId="478"/>
          <ac:picMkLst>
            <pc:docMk/>
            <pc:sldMk cId="3482842049" sldId="564"/>
            <ac:picMk id="16" creationId="{5656547B-7523-664A-93C0-BFC9B500E30E}"/>
          </ac:picMkLst>
        </pc:picChg>
        <pc:cxnChg chg="del mod">
          <ac:chgData name="Phyllipe Lima" userId="afbdb2a7827722fd" providerId="LiveId" clId="{8E5AD83B-8D37-D04D-82E4-83A120664553}" dt="2020-07-18T17:46:54.547" v="11674" actId="478"/>
          <ac:cxnSpMkLst>
            <pc:docMk/>
            <pc:sldMk cId="3482842049" sldId="564"/>
            <ac:cxnSpMk id="9" creationId="{E037F6F3-EF99-2C45-BEFB-5F137D5B3973}"/>
          </ac:cxnSpMkLst>
        </pc:cxnChg>
        <pc:cxnChg chg="del mod">
          <ac:chgData name="Phyllipe Lima" userId="afbdb2a7827722fd" providerId="LiveId" clId="{8E5AD83B-8D37-D04D-82E4-83A120664553}" dt="2020-07-20T11:33:20.789" v="13963" actId="478"/>
          <ac:cxnSpMkLst>
            <pc:docMk/>
            <pc:sldMk cId="3482842049" sldId="564"/>
            <ac:cxnSpMk id="10" creationId="{AD3716FF-E8F3-AE43-83E7-7C303D86F022}"/>
          </ac:cxnSpMkLst>
        </pc:cxnChg>
        <pc:cxnChg chg="add del mod">
          <ac:chgData name="Phyllipe Lima" userId="afbdb2a7827722fd" providerId="LiveId" clId="{8E5AD83B-8D37-D04D-82E4-83A120664553}" dt="2020-07-20T11:33:19.870" v="13962" actId="478"/>
          <ac:cxnSpMkLst>
            <pc:docMk/>
            <pc:sldMk cId="3482842049" sldId="564"/>
            <ac:cxnSpMk id="12" creationId="{5D905933-FAE9-CC45-81C2-AD13E86C9730}"/>
          </ac:cxnSpMkLst>
        </pc:cxnChg>
        <pc:cxnChg chg="add del mod">
          <ac:chgData name="Phyllipe Lima" userId="afbdb2a7827722fd" providerId="LiveId" clId="{8E5AD83B-8D37-D04D-82E4-83A120664553}" dt="2020-07-18T17:46:55.233" v="11675" actId="478"/>
          <ac:cxnSpMkLst>
            <pc:docMk/>
            <pc:sldMk cId="3482842049" sldId="564"/>
            <ac:cxnSpMk id="14" creationId="{55FD5A37-9590-2448-8277-1B5F74963679}"/>
          </ac:cxnSpMkLst>
        </pc:cxnChg>
        <pc:cxnChg chg="add del mod">
          <ac:chgData name="Phyllipe Lima" userId="afbdb2a7827722fd" providerId="LiveId" clId="{8E5AD83B-8D37-D04D-82E4-83A120664553}" dt="2020-07-18T17:46:55.920" v="11676" actId="478"/>
          <ac:cxnSpMkLst>
            <pc:docMk/>
            <pc:sldMk cId="3482842049" sldId="564"/>
            <ac:cxnSpMk id="15" creationId="{D3621F79-89C7-EC40-9D49-8057920F24C6}"/>
          </ac:cxnSpMkLst>
        </pc:cxnChg>
      </pc:sldChg>
      <pc:sldChg chg="addSp delSp modSp add">
        <pc:chgData name="Phyllipe Lima" userId="afbdb2a7827722fd" providerId="LiveId" clId="{8E5AD83B-8D37-D04D-82E4-83A120664553}" dt="2020-07-20T12:25:10.616" v="14429" actId="1076"/>
        <pc:sldMkLst>
          <pc:docMk/>
          <pc:sldMk cId="1216568387" sldId="565"/>
        </pc:sldMkLst>
        <pc:spChg chg="del mod">
          <ac:chgData name="Phyllipe Lima" userId="afbdb2a7827722fd" providerId="LiveId" clId="{8E5AD83B-8D37-D04D-82E4-83A120664553}" dt="2020-07-19T01:48:14.306" v="12308" actId="478"/>
          <ac:spMkLst>
            <pc:docMk/>
            <pc:sldMk cId="1216568387" sldId="565"/>
            <ac:spMk id="5" creationId="{C9F2830D-9910-624A-ADA1-7B43722CCF59}"/>
          </ac:spMkLst>
        </pc:spChg>
        <pc:spChg chg="add mod">
          <ac:chgData name="Phyllipe Lima" userId="afbdb2a7827722fd" providerId="LiveId" clId="{8E5AD83B-8D37-D04D-82E4-83A120664553}" dt="2020-07-20T12:25:10.616" v="14429" actId="1076"/>
          <ac:spMkLst>
            <pc:docMk/>
            <pc:sldMk cId="1216568387" sldId="565"/>
            <ac:spMk id="7" creationId="{9542137D-B5CE-F34C-B008-9A64400E88D4}"/>
          </ac:spMkLst>
        </pc:spChg>
        <pc:spChg chg="del">
          <ac:chgData name="Phyllipe Lima" userId="afbdb2a7827722fd" providerId="LiveId" clId="{8E5AD83B-8D37-D04D-82E4-83A120664553}" dt="2020-07-19T01:48:15.244" v="12309" actId="478"/>
          <ac:spMkLst>
            <pc:docMk/>
            <pc:sldMk cId="1216568387" sldId="565"/>
            <ac:spMk id="8" creationId="{1FDC88B6-15ED-A84D-A044-CFC59FFDFA2E}"/>
          </ac:spMkLst>
        </pc:spChg>
        <pc:spChg chg="del">
          <ac:chgData name="Phyllipe Lima" userId="afbdb2a7827722fd" providerId="LiveId" clId="{8E5AD83B-8D37-D04D-82E4-83A120664553}" dt="2020-07-19T01:48:13.290" v="12307" actId="478"/>
          <ac:spMkLst>
            <pc:docMk/>
            <pc:sldMk cId="1216568387" sldId="565"/>
            <ac:spMk id="11" creationId="{8FD6C0BF-A8DD-C841-B313-3C3B0409121A}"/>
          </ac:spMkLst>
        </pc:spChg>
        <pc:spChg chg="mod">
          <ac:chgData name="Phyllipe Lima" userId="afbdb2a7827722fd" providerId="LiveId" clId="{8E5AD83B-8D37-D04D-82E4-83A120664553}" dt="2020-07-20T12:19:50.889" v="14427" actId="20577"/>
          <ac:spMkLst>
            <pc:docMk/>
            <pc:sldMk cId="1216568387" sldId="565"/>
            <ac:spMk id="26" creationId="{3E69FE9C-E902-EE4D-92B4-E11D3E18D3A8}"/>
          </ac:spMkLst>
        </pc:spChg>
        <pc:picChg chg="add del">
          <ac:chgData name="Phyllipe Lima" userId="afbdb2a7827722fd" providerId="LiveId" clId="{8E5AD83B-8D37-D04D-82E4-83A120664553}" dt="2020-07-20T12:05:09.329" v="14364"/>
          <ac:picMkLst>
            <pc:docMk/>
            <pc:sldMk cId="1216568387" sldId="565"/>
            <ac:picMk id="2" creationId="{07F40C60-6004-1B4B-BAD5-66540334ED31}"/>
          </ac:picMkLst>
        </pc:picChg>
        <pc:picChg chg="add del">
          <ac:chgData name="Phyllipe Lima" userId="afbdb2a7827722fd" providerId="LiveId" clId="{8E5AD83B-8D37-D04D-82E4-83A120664553}" dt="2020-07-20T12:05:16.981" v="14366" actId="478"/>
          <ac:picMkLst>
            <pc:docMk/>
            <pc:sldMk cId="1216568387" sldId="565"/>
            <ac:picMk id="3" creationId="{D882E84D-39F9-D944-BDC4-A5BDF19BE311}"/>
          </ac:picMkLst>
        </pc:picChg>
        <pc:picChg chg="add del">
          <ac:chgData name="Phyllipe Lima" userId="afbdb2a7827722fd" providerId="LiveId" clId="{8E5AD83B-8D37-D04D-82E4-83A120664553}" dt="2020-07-20T12:05:29.711" v="14368" actId="478"/>
          <ac:picMkLst>
            <pc:docMk/>
            <pc:sldMk cId="1216568387" sldId="565"/>
            <ac:picMk id="4" creationId="{371260A5-70FB-9645-8AD6-093716298E8E}"/>
          </ac:picMkLst>
        </pc:picChg>
        <pc:picChg chg="mod">
          <ac:chgData name="Phyllipe Lima" userId="afbdb2a7827722fd" providerId="LiveId" clId="{8E5AD83B-8D37-D04D-82E4-83A120664553}" dt="2020-07-20T12:25:04.391" v="14428" actId="1076"/>
          <ac:picMkLst>
            <pc:docMk/>
            <pc:sldMk cId="1216568387" sldId="565"/>
            <ac:picMk id="16" creationId="{5656547B-7523-664A-93C0-BFC9B500E30E}"/>
          </ac:picMkLst>
        </pc:picChg>
        <pc:cxnChg chg="del mod">
          <ac:chgData name="Phyllipe Lima" userId="afbdb2a7827722fd" providerId="LiveId" clId="{8E5AD83B-8D37-D04D-82E4-83A120664553}" dt="2020-07-19T01:48:17.187" v="12311" actId="478"/>
          <ac:cxnSpMkLst>
            <pc:docMk/>
            <pc:sldMk cId="1216568387" sldId="565"/>
            <ac:cxnSpMk id="10" creationId="{AD3716FF-E8F3-AE43-83E7-7C303D86F022}"/>
          </ac:cxnSpMkLst>
        </pc:cxnChg>
        <pc:cxnChg chg="del">
          <ac:chgData name="Phyllipe Lima" userId="afbdb2a7827722fd" providerId="LiveId" clId="{8E5AD83B-8D37-D04D-82E4-83A120664553}" dt="2020-07-19T01:48:16.012" v="12310" actId="478"/>
          <ac:cxnSpMkLst>
            <pc:docMk/>
            <pc:sldMk cId="1216568387" sldId="565"/>
            <ac:cxnSpMk id="12" creationId="{5D905933-FAE9-CC45-81C2-AD13E86C9730}"/>
          </ac:cxnSpMkLst>
        </pc:cxnChg>
      </pc:sldChg>
      <pc:sldChg chg="addSp delSp modSp add">
        <pc:chgData name="Phyllipe Lima" userId="afbdb2a7827722fd" providerId="LiveId" clId="{8E5AD83B-8D37-D04D-82E4-83A120664553}" dt="2020-07-19T03:08:32.024" v="12980" actId="1076"/>
        <pc:sldMkLst>
          <pc:docMk/>
          <pc:sldMk cId="2421027412" sldId="566"/>
        </pc:sldMkLst>
        <pc:spChg chg="mod">
          <ac:chgData name="Phyllipe Lima" userId="afbdb2a7827722fd" providerId="LiveId" clId="{8E5AD83B-8D37-D04D-82E4-83A120664553}" dt="2020-07-19T03:08:27.611" v="12978" actId="313"/>
          <ac:spMkLst>
            <pc:docMk/>
            <pc:sldMk cId="2421027412" sldId="566"/>
            <ac:spMk id="11" creationId="{D7233172-9A80-BB41-81EE-D3A9CE49C747}"/>
          </ac:spMkLst>
        </pc:spChg>
        <pc:picChg chg="mod">
          <ac:chgData name="Phyllipe Lima" userId="afbdb2a7827722fd" providerId="LiveId" clId="{8E5AD83B-8D37-D04D-82E4-83A120664553}" dt="2020-07-19T02:51:04.028" v="12637" actId="1076"/>
          <ac:picMkLst>
            <pc:docMk/>
            <pc:sldMk cId="2421027412" sldId="566"/>
            <ac:picMk id="2" creationId="{4554030F-00E9-C34D-B180-64688F4F0260}"/>
          </ac:picMkLst>
        </pc:picChg>
        <pc:picChg chg="add del mod modCrop">
          <ac:chgData name="Phyllipe Lima" userId="afbdb2a7827722fd" providerId="LiveId" clId="{8E5AD83B-8D37-D04D-82E4-83A120664553}" dt="2020-07-19T02:59:48.038" v="12688" actId="478"/>
          <ac:picMkLst>
            <pc:docMk/>
            <pc:sldMk cId="2421027412" sldId="566"/>
            <ac:picMk id="3" creationId="{2E6B5C8E-A786-3E43-9B69-56706813378E}"/>
          </ac:picMkLst>
        </pc:picChg>
        <pc:picChg chg="add del mod">
          <ac:chgData name="Phyllipe Lima" userId="afbdb2a7827722fd" providerId="LiveId" clId="{8E5AD83B-8D37-D04D-82E4-83A120664553}" dt="2020-07-19T02:59:47.473" v="12687" actId="478"/>
          <ac:picMkLst>
            <pc:docMk/>
            <pc:sldMk cId="2421027412" sldId="566"/>
            <ac:picMk id="4" creationId="{71A06307-6540-6A4D-B5AE-F2E838226C05}"/>
          </ac:picMkLst>
        </pc:picChg>
        <pc:picChg chg="add del mod modCrop">
          <ac:chgData name="Phyllipe Lima" userId="afbdb2a7827722fd" providerId="LiveId" clId="{8E5AD83B-8D37-D04D-82E4-83A120664553}" dt="2020-07-19T02:59:46.254" v="12686" actId="478"/>
          <ac:picMkLst>
            <pc:docMk/>
            <pc:sldMk cId="2421027412" sldId="566"/>
            <ac:picMk id="5" creationId="{7ECFD293-84FB-CF42-A7FA-21FDC0E4FC8B}"/>
          </ac:picMkLst>
        </pc:picChg>
        <pc:picChg chg="add mod">
          <ac:chgData name="Phyllipe Lima" userId="afbdb2a7827722fd" providerId="LiveId" clId="{8E5AD83B-8D37-D04D-82E4-83A120664553}" dt="2020-07-19T03:08:32.024" v="12980" actId="1076"/>
          <ac:picMkLst>
            <pc:docMk/>
            <pc:sldMk cId="2421027412" sldId="566"/>
            <ac:picMk id="6" creationId="{E88089DB-6FD5-0643-8901-9B8CD10B0EB6}"/>
          </ac:picMkLst>
        </pc:picChg>
      </pc:sldChg>
      <pc:sldChg chg="addSp delSp modSp add">
        <pc:chgData name="Phyllipe Lima" userId="afbdb2a7827722fd" providerId="LiveId" clId="{8E5AD83B-8D37-D04D-82E4-83A120664553}" dt="2020-07-20T10:18:27.958" v="13562" actId="14100"/>
        <pc:sldMkLst>
          <pc:docMk/>
          <pc:sldMk cId="3659332528" sldId="567"/>
        </pc:sldMkLst>
        <pc:spChg chg="del">
          <ac:chgData name="Phyllipe Lima" userId="afbdb2a7827722fd" providerId="LiveId" clId="{8E5AD83B-8D37-D04D-82E4-83A120664553}" dt="2020-07-19T03:11:56.998" v="13257" actId="478"/>
          <ac:spMkLst>
            <pc:docMk/>
            <pc:sldMk cId="3659332528" sldId="567"/>
            <ac:spMk id="11" creationId="{D7233172-9A80-BB41-81EE-D3A9CE49C747}"/>
          </ac:spMkLst>
        </pc:spChg>
        <pc:picChg chg="mod">
          <ac:chgData name="Phyllipe Lima" userId="afbdb2a7827722fd" providerId="LiveId" clId="{8E5AD83B-8D37-D04D-82E4-83A120664553}" dt="2020-07-20T10:16:37.924" v="13543" actId="1076"/>
          <ac:picMkLst>
            <pc:docMk/>
            <pc:sldMk cId="3659332528" sldId="567"/>
            <ac:picMk id="2" creationId="{4554030F-00E9-C34D-B180-64688F4F0260}"/>
          </ac:picMkLst>
        </pc:picChg>
        <pc:picChg chg="add del">
          <ac:chgData name="Phyllipe Lima" userId="afbdb2a7827722fd" providerId="LiveId" clId="{8E5AD83B-8D37-D04D-82E4-83A120664553}" dt="2020-07-19T03:15:00.011" v="13291" actId="21"/>
          <ac:picMkLst>
            <pc:docMk/>
            <pc:sldMk cId="3659332528" sldId="567"/>
            <ac:picMk id="3" creationId="{2E6B5C8E-A786-3E43-9B69-56706813378E}"/>
          </ac:picMkLst>
        </pc:picChg>
        <pc:picChg chg="mod">
          <ac:chgData name="Phyllipe Lima" userId="afbdb2a7827722fd" providerId="LiveId" clId="{8E5AD83B-8D37-D04D-82E4-83A120664553}" dt="2020-07-20T10:18:19.419" v="13561" actId="1076"/>
          <ac:picMkLst>
            <pc:docMk/>
            <pc:sldMk cId="3659332528" sldId="567"/>
            <ac:picMk id="4" creationId="{71A06307-6540-6A4D-B5AE-F2E838226C05}"/>
          </ac:picMkLst>
        </pc:picChg>
        <pc:picChg chg="del">
          <ac:chgData name="Phyllipe Lima" userId="afbdb2a7827722fd" providerId="LiveId" clId="{8E5AD83B-8D37-D04D-82E4-83A120664553}" dt="2020-07-19T03:11:15.842" v="13242" actId="21"/>
          <ac:picMkLst>
            <pc:docMk/>
            <pc:sldMk cId="3659332528" sldId="567"/>
            <ac:picMk id="5" creationId="{7ECFD293-84FB-CF42-A7FA-21FDC0E4FC8B}"/>
          </ac:picMkLst>
        </pc:picChg>
        <pc:picChg chg="add del mod">
          <ac:chgData name="Phyllipe Lima" userId="afbdb2a7827722fd" providerId="LiveId" clId="{8E5AD83B-8D37-D04D-82E4-83A120664553}" dt="2020-07-19T03:14:52.250" v="13285"/>
          <ac:picMkLst>
            <pc:docMk/>
            <pc:sldMk cId="3659332528" sldId="567"/>
            <ac:picMk id="6" creationId="{DA2BD68D-2245-5D47-91A3-375672C3E0E1}"/>
          </ac:picMkLst>
        </pc:picChg>
        <pc:picChg chg="add mod modCrop">
          <ac:chgData name="Phyllipe Lima" userId="afbdb2a7827722fd" providerId="LiveId" clId="{8E5AD83B-8D37-D04D-82E4-83A120664553}" dt="2020-07-20T10:16:33.294" v="13541" actId="1076"/>
          <ac:picMkLst>
            <pc:docMk/>
            <pc:sldMk cId="3659332528" sldId="567"/>
            <ac:picMk id="7" creationId="{890B0F8C-6527-444F-94DE-B849B3014AA1}"/>
          </ac:picMkLst>
        </pc:picChg>
        <pc:picChg chg="add del mod">
          <ac:chgData name="Phyllipe Lima" userId="afbdb2a7827722fd" providerId="LiveId" clId="{8E5AD83B-8D37-D04D-82E4-83A120664553}" dt="2020-07-19T03:14:50.636" v="13280"/>
          <ac:picMkLst>
            <pc:docMk/>
            <pc:sldMk cId="3659332528" sldId="567"/>
            <ac:picMk id="8" creationId="{66A1167B-EF84-414E-A2A2-73A3FA3E2195}"/>
          </ac:picMkLst>
        </pc:picChg>
        <pc:picChg chg="add mod">
          <ac:chgData name="Phyllipe Lima" userId="afbdb2a7827722fd" providerId="LiveId" clId="{8E5AD83B-8D37-D04D-82E4-83A120664553}" dt="2020-07-20T10:16:42.664" v="13546" actId="1076"/>
          <ac:picMkLst>
            <pc:docMk/>
            <pc:sldMk cId="3659332528" sldId="567"/>
            <ac:picMk id="9" creationId="{F7B550F0-9F8C-DB49-8154-190358DB475B}"/>
          </ac:picMkLst>
        </pc:picChg>
        <pc:cxnChg chg="add del">
          <ac:chgData name="Phyllipe Lima" userId="afbdb2a7827722fd" providerId="LiveId" clId="{8E5AD83B-8D37-D04D-82E4-83A120664553}" dt="2020-07-20T10:17:20.937" v="13550" actId="478"/>
          <ac:cxnSpMkLst>
            <pc:docMk/>
            <pc:sldMk cId="3659332528" sldId="567"/>
            <ac:cxnSpMk id="12" creationId="{5DE4E03A-FBE6-E148-98DC-14FD08059F88}"/>
          </ac:cxnSpMkLst>
        </pc:cxnChg>
        <pc:cxnChg chg="add mod">
          <ac:chgData name="Phyllipe Lima" userId="afbdb2a7827722fd" providerId="LiveId" clId="{8E5AD83B-8D37-D04D-82E4-83A120664553}" dt="2020-07-20T10:18:04.309" v="13555" actId="208"/>
          <ac:cxnSpMkLst>
            <pc:docMk/>
            <pc:sldMk cId="3659332528" sldId="567"/>
            <ac:cxnSpMk id="14" creationId="{9023940F-7F12-764D-9AAD-4F321A880E7E}"/>
          </ac:cxnSpMkLst>
        </pc:cxnChg>
        <pc:cxnChg chg="add mod">
          <ac:chgData name="Phyllipe Lima" userId="afbdb2a7827722fd" providerId="LiveId" clId="{8E5AD83B-8D37-D04D-82E4-83A120664553}" dt="2020-07-20T10:18:27.958" v="13562" actId="14100"/>
          <ac:cxnSpMkLst>
            <pc:docMk/>
            <pc:sldMk cId="3659332528" sldId="567"/>
            <ac:cxnSpMk id="17" creationId="{833DE277-8D18-6C41-91A5-EE2139C5C0FB}"/>
          </ac:cxnSpMkLst>
        </pc:cxnChg>
      </pc:sldChg>
      <pc:sldChg chg="addSp delSp modSp add">
        <pc:chgData name="Phyllipe Lima" userId="afbdb2a7827722fd" providerId="LiveId" clId="{8E5AD83B-8D37-D04D-82E4-83A120664553}" dt="2020-07-19T03:11:43.837" v="13256" actId="20577"/>
        <pc:sldMkLst>
          <pc:docMk/>
          <pc:sldMk cId="643056357" sldId="568"/>
        </pc:sldMkLst>
        <pc:spChg chg="mod">
          <ac:chgData name="Phyllipe Lima" userId="afbdb2a7827722fd" providerId="LiveId" clId="{8E5AD83B-8D37-D04D-82E4-83A120664553}" dt="2020-07-19T03:11:43.837" v="13256" actId="20577"/>
          <ac:spMkLst>
            <pc:docMk/>
            <pc:sldMk cId="643056357" sldId="568"/>
            <ac:spMk id="11" creationId="{D7233172-9A80-BB41-81EE-D3A9CE49C747}"/>
          </ac:spMkLst>
        </pc:spChg>
        <pc:picChg chg="add mod">
          <ac:chgData name="Phyllipe Lima" userId="afbdb2a7827722fd" providerId="LiveId" clId="{8E5AD83B-8D37-D04D-82E4-83A120664553}" dt="2020-07-19T03:09:46.776" v="13090" actId="1076"/>
          <ac:picMkLst>
            <pc:docMk/>
            <pc:sldMk cId="643056357" sldId="568"/>
            <ac:picMk id="5" creationId="{898A3CEC-5360-A44F-9B31-BDA18B92207E}"/>
          </ac:picMkLst>
        </pc:picChg>
        <pc:picChg chg="del">
          <ac:chgData name="Phyllipe Lima" userId="afbdb2a7827722fd" providerId="LiveId" clId="{8E5AD83B-8D37-D04D-82E4-83A120664553}" dt="2020-07-19T03:09:27.458" v="13077" actId="478"/>
          <ac:picMkLst>
            <pc:docMk/>
            <pc:sldMk cId="643056357" sldId="568"/>
            <ac:picMk id="6" creationId="{E88089DB-6FD5-0643-8901-9B8CD10B0EB6}"/>
          </ac:picMkLst>
        </pc:picChg>
      </pc:sldChg>
      <pc:sldChg chg="addSp delSp modSp add">
        <pc:chgData name="Phyllipe Lima" userId="afbdb2a7827722fd" providerId="LiveId" clId="{8E5AD83B-8D37-D04D-82E4-83A120664553}" dt="2020-07-20T11:15:29.607" v="13673" actId="21"/>
        <pc:sldMkLst>
          <pc:docMk/>
          <pc:sldMk cId="591145718" sldId="569"/>
        </pc:sldMkLst>
        <pc:spChg chg="mod">
          <ac:chgData name="Phyllipe Lima" userId="afbdb2a7827722fd" providerId="LiveId" clId="{8E5AD83B-8D37-D04D-82E4-83A120664553}" dt="2020-07-19T03:11:09.199" v="13240" actId="20577"/>
          <ac:spMkLst>
            <pc:docMk/>
            <pc:sldMk cId="591145718" sldId="569"/>
            <ac:spMk id="11" creationId="{D7233172-9A80-BB41-81EE-D3A9CE49C747}"/>
          </ac:spMkLst>
        </pc:spChg>
        <pc:picChg chg="del mod">
          <ac:chgData name="Phyllipe Lima" userId="afbdb2a7827722fd" providerId="LiveId" clId="{8E5AD83B-8D37-D04D-82E4-83A120664553}" dt="2020-07-19T03:11:13.390" v="13241" actId="478"/>
          <ac:picMkLst>
            <pc:docMk/>
            <pc:sldMk cId="591145718" sldId="569"/>
            <ac:picMk id="5" creationId="{898A3CEC-5360-A44F-9B31-BDA18B92207E}"/>
          </ac:picMkLst>
        </pc:picChg>
        <pc:picChg chg="add mod">
          <ac:chgData name="Phyllipe Lima" userId="afbdb2a7827722fd" providerId="LiveId" clId="{8E5AD83B-8D37-D04D-82E4-83A120664553}" dt="2020-07-19T03:11:27.365" v="13248" actId="14100"/>
          <ac:picMkLst>
            <pc:docMk/>
            <pc:sldMk cId="591145718" sldId="569"/>
            <ac:picMk id="6" creationId="{55AC6322-7E45-7948-8455-587D1B95F95C}"/>
          </ac:picMkLst>
        </pc:picChg>
        <pc:picChg chg="add del mod">
          <ac:chgData name="Phyllipe Lima" userId="afbdb2a7827722fd" providerId="LiveId" clId="{8E5AD83B-8D37-D04D-82E4-83A120664553}" dt="2020-07-19T03:14:53.632" v="13289"/>
          <ac:picMkLst>
            <pc:docMk/>
            <pc:sldMk cId="591145718" sldId="569"/>
            <ac:picMk id="7" creationId="{A033B086-6225-644E-A5F4-BCACD6A3F637}"/>
          </ac:picMkLst>
        </pc:picChg>
        <pc:picChg chg="add del mod">
          <ac:chgData name="Phyllipe Lima" userId="afbdb2a7827722fd" providerId="LiveId" clId="{8E5AD83B-8D37-D04D-82E4-83A120664553}" dt="2020-07-20T11:15:29.607" v="13673" actId="21"/>
          <ac:picMkLst>
            <pc:docMk/>
            <pc:sldMk cId="591145718" sldId="569"/>
            <ac:picMk id="8" creationId="{35439FBA-5871-2C44-A3F9-5E200476FC5F}"/>
          </ac:picMkLst>
        </pc:picChg>
      </pc:sldChg>
      <pc:sldChg chg="addSp modSp add">
        <pc:chgData name="Phyllipe Lima" userId="afbdb2a7827722fd" providerId="LiveId" clId="{8E5AD83B-8D37-D04D-82E4-83A120664553}" dt="2020-07-19T03:25:05.213" v="13507" actId="1076"/>
        <pc:sldMkLst>
          <pc:docMk/>
          <pc:sldMk cId="800356386" sldId="570"/>
        </pc:sldMkLst>
        <pc:spChg chg="mod">
          <ac:chgData name="Phyllipe Lima" userId="afbdb2a7827722fd" providerId="LiveId" clId="{8E5AD83B-8D37-D04D-82E4-83A120664553}" dt="2020-07-19T03:24:20.764" v="13504" actId="20577"/>
          <ac:spMkLst>
            <pc:docMk/>
            <pc:sldMk cId="800356386" sldId="570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7-19T03:25:05.213" v="13507" actId="1076"/>
          <ac:picMkLst>
            <pc:docMk/>
            <pc:sldMk cId="800356386" sldId="570"/>
            <ac:picMk id="2" creationId="{81A56C69-8832-A741-B7EF-B0DB450E9640}"/>
          </ac:picMkLst>
        </pc:picChg>
      </pc:sldChg>
      <pc:sldChg chg="modSp add mod">
        <pc:chgData name="Phyllipe Lima" userId="afbdb2a7827722fd" providerId="LiveId" clId="{8E5AD83B-8D37-D04D-82E4-83A120664553}" dt="2020-08-03T14:59:31.427" v="16635" actId="14100"/>
        <pc:sldMkLst>
          <pc:docMk/>
          <pc:sldMk cId="614936653" sldId="571"/>
        </pc:sldMkLst>
        <pc:spChg chg="mod">
          <ac:chgData name="Phyllipe Lima" userId="afbdb2a7827722fd" providerId="LiveId" clId="{8E5AD83B-8D37-D04D-82E4-83A120664553}" dt="2020-07-20T11:20:41.667" v="13717" actId="1076"/>
          <ac:spMkLst>
            <pc:docMk/>
            <pc:sldMk cId="614936653" sldId="571"/>
            <ac:spMk id="3" creationId="{5AC58261-1477-0840-B3EE-1B30C4257366}"/>
          </ac:spMkLst>
        </pc:spChg>
        <pc:spChg chg="mod">
          <ac:chgData name="Phyllipe Lima" userId="afbdb2a7827722fd" providerId="LiveId" clId="{8E5AD83B-8D37-D04D-82E4-83A120664553}" dt="2020-08-03T14:59:24.762" v="16634" actId="207"/>
          <ac:spMkLst>
            <pc:docMk/>
            <pc:sldMk cId="614936653" sldId="571"/>
            <ac:spMk id="4" creationId="{A0F8014E-5BBE-DA42-BC7F-7AFCD6E35164}"/>
          </ac:spMkLst>
        </pc:spChg>
        <pc:spChg chg="mod">
          <ac:chgData name="Phyllipe Lima" userId="afbdb2a7827722fd" providerId="LiveId" clId="{8E5AD83B-8D37-D04D-82E4-83A120664553}" dt="2020-07-20T11:24:13.453" v="13802" actId="20577"/>
          <ac:spMkLst>
            <pc:docMk/>
            <pc:sldMk cId="614936653" sldId="571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1:20:41.667" v="13717" actId="1076"/>
          <ac:spMkLst>
            <pc:docMk/>
            <pc:sldMk cId="614936653" sldId="571"/>
            <ac:spMk id="8" creationId="{8D18FB2C-D639-3845-B95E-14EE511B6069}"/>
          </ac:spMkLst>
        </pc:spChg>
        <pc:spChg chg="mod">
          <ac:chgData name="Phyllipe Lima" userId="afbdb2a7827722fd" providerId="LiveId" clId="{8E5AD83B-8D37-D04D-82E4-83A120664553}" dt="2020-08-03T14:59:24.762" v="16634" actId="207"/>
          <ac:spMkLst>
            <pc:docMk/>
            <pc:sldMk cId="614936653" sldId="571"/>
            <ac:spMk id="10" creationId="{3CBB544F-E90E-804E-A7BA-7AA9A51F642A}"/>
          </ac:spMkLst>
        </pc:spChg>
        <pc:picChg chg="mod">
          <ac:chgData name="Phyllipe Lima" userId="afbdb2a7827722fd" providerId="LiveId" clId="{8E5AD83B-8D37-D04D-82E4-83A120664553}" dt="2020-08-03T14:59:31.427" v="16635" actId="14100"/>
          <ac:picMkLst>
            <pc:docMk/>
            <pc:sldMk cId="614936653" sldId="571"/>
            <ac:picMk id="6" creationId="{D47007CE-66E1-414E-BD7B-2593328F7773}"/>
          </ac:picMkLst>
        </pc:picChg>
        <pc:cxnChg chg="mod">
          <ac:chgData name="Phyllipe Lima" userId="afbdb2a7827722fd" providerId="LiveId" clId="{8E5AD83B-8D37-D04D-82E4-83A120664553}" dt="2020-07-20T11:19:28.012" v="13714" actId="1076"/>
          <ac:cxnSpMkLst>
            <pc:docMk/>
            <pc:sldMk cId="614936653" sldId="571"/>
            <ac:cxnSpMk id="5" creationId="{D8C58F6F-EBAB-4B44-AC6A-A3805D518AC8}"/>
          </ac:cxnSpMkLst>
        </pc:cxnChg>
        <pc:cxnChg chg="mod">
          <ac:chgData name="Phyllipe Lima" userId="afbdb2a7827722fd" providerId="LiveId" clId="{8E5AD83B-8D37-D04D-82E4-83A120664553}" dt="2020-07-20T11:19:28.012" v="13714" actId="1076"/>
          <ac:cxnSpMkLst>
            <pc:docMk/>
            <pc:sldMk cId="614936653" sldId="571"/>
            <ac:cxnSpMk id="9" creationId="{FA748F21-93AB-6242-B169-3E14FD655DCC}"/>
          </ac:cxnSpMkLst>
        </pc:cxnChg>
      </pc:sldChg>
      <pc:sldChg chg="addSp delSp modSp add mod">
        <pc:chgData name="Phyllipe Lima" userId="afbdb2a7827722fd" providerId="LiveId" clId="{8E5AD83B-8D37-D04D-82E4-83A120664553}" dt="2020-08-03T20:01:13.836" v="16817" actId="20577"/>
        <pc:sldMkLst>
          <pc:docMk/>
          <pc:sldMk cId="1498080629" sldId="572"/>
        </pc:sldMkLst>
        <pc:spChg chg="mod">
          <ac:chgData name="Phyllipe Lima" userId="afbdb2a7827722fd" providerId="LiveId" clId="{8E5AD83B-8D37-D04D-82E4-83A120664553}" dt="2020-08-03T15:00:37.634" v="16658" actId="20577"/>
          <ac:spMkLst>
            <pc:docMk/>
            <pc:sldMk cId="1498080629" sldId="572"/>
            <ac:spMk id="5" creationId="{C9F2830D-9910-624A-ADA1-7B43722CCF59}"/>
          </ac:spMkLst>
        </pc:spChg>
        <pc:spChg chg="mod">
          <ac:chgData name="Phyllipe Lima" userId="afbdb2a7827722fd" providerId="LiveId" clId="{8E5AD83B-8D37-D04D-82E4-83A120664553}" dt="2020-07-20T11:30:19.801" v="13930" actId="20577"/>
          <ac:spMkLst>
            <pc:docMk/>
            <pc:sldMk cId="1498080629" sldId="572"/>
            <ac:spMk id="7" creationId="{E4C5806D-F517-654B-A3EF-D7AB91F12974}"/>
          </ac:spMkLst>
        </pc:spChg>
        <pc:spChg chg="mod">
          <ac:chgData name="Phyllipe Lima" userId="afbdb2a7827722fd" providerId="LiveId" clId="{8E5AD83B-8D37-D04D-82E4-83A120664553}" dt="2020-07-20T11:30:28.509" v="13931" actId="1076"/>
          <ac:spMkLst>
            <pc:docMk/>
            <pc:sldMk cId="1498080629" sldId="572"/>
            <ac:spMk id="8" creationId="{1FDC88B6-15ED-A84D-A044-CFC59FFDFA2E}"/>
          </ac:spMkLst>
        </pc:spChg>
        <pc:spChg chg="add mod">
          <ac:chgData name="Phyllipe Lima" userId="afbdb2a7827722fd" providerId="LiveId" clId="{8E5AD83B-8D37-D04D-82E4-83A120664553}" dt="2020-08-03T20:01:13.836" v="16817" actId="20577"/>
          <ac:spMkLst>
            <pc:docMk/>
            <pc:sldMk cId="1498080629" sldId="572"/>
            <ac:spMk id="11" creationId="{5D7BEA4C-6864-C84D-8862-3C6EE79E2E9E}"/>
          </ac:spMkLst>
        </pc:spChg>
        <pc:picChg chg="mod">
          <ac:chgData name="Phyllipe Lima" userId="afbdb2a7827722fd" providerId="LiveId" clId="{8E5AD83B-8D37-D04D-82E4-83A120664553}" dt="2020-07-20T11:30:28.509" v="13931" actId="1076"/>
          <ac:picMkLst>
            <pc:docMk/>
            <pc:sldMk cId="1498080629" sldId="572"/>
            <ac:picMk id="2" creationId="{C042DFB6-7F6B-1F45-8005-62195871227F}"/>
          </ac:picMkLst>
        </pc:picChg>
        <pc:picChg chg="del">
          <ac:chgData name="Phyllipe Lima" userId="afbdb2a7827722fd" providerId="LiveId" clId="{8E5AD83B-8D37-D04D-82E4-83A120664553}" dt="2020-07-20T11:30:12.501" v="13928" actId="478"/>
          <ac:picMkLst>
            <pc:docMk/>
            <pc:sldMk cId="1498080629" sldId="572"/>
            <ac:picMk id="11" creationId="{6388F32D-2EE9-3F49-B5FA-27FBDB037A1A}"/>
          </ac:picMkLst>
        </pc:picChg>
        <pc:picChg chg="add mod">
          <ac:chgData name="Phyllipe Lima" userId="afbdb2a7827722fd" providerId="LiveId" clId="{8E5AD83B-8D37-D04D-82E4-83A120664553}" dt="2020-07-20T11:31:59.139" v="13934" actId="1076"/>
          <ac:picMkLst>
            <pc:docMk/>
            <pc:sldMk cId="1498080629" sldId="572"/>
            <ac:picMk id="12" creationId="{486B001A-B099-B847-A8D8-E99AC82950F7}"/>
          </ac:picMkLst>
        </pc:picChg>
        <pc:cxnChg chg="mod">
          <ac:chgData name="Phyllipe Lima" userId="afbdb2a7827722fd" providerId="LiveId" clId="{8E5AD83B-8D37-D04D-82E4-83A120664553}" dt="2020-08-03T15:00:51.846" v="16700" actId="14100"/>
          <ac:cxnSpMkLst>
            <pc:docMk/>
            <pc:sldMk cId="1498080629" sldId="572"/>
            <ac:cxnSpMk id="9" creationId="{E037F6F3-EF99-2C45-BEFB-5F137D5B3973}"/>
          </ac:cxnSpMkLst>
        </pc:cxnChg>
        <pc:cxnChg chg="mod">
          <ac:chgData name="Phyllipe Lima" userId="afbdb2a7827722fd" providerId="LiveId" clId="{8E5AD83B-8D37-D04D-82E4-83A120664553}" dt="2020-07-20T11:30:28.509" v="13931" actId="1076"/>
          <ac:cxnSpMkLst>
            <pc:docMk/>
            <pc:sldMk cId="1498080629" sldId="572"/>
            <ac:cxnSpMk id="10" creationId="{AD3716FF-E8F3-AE43-83E7-7C303D86F022}"/>
          </ac:cxnSpMkLst>
        </pc:cxnChg>
      </pc:sldChg>
      <pc:sldChg chg="modSp add ord">
        <pc:chgData name="Phyllipe Lima" userId="afbdb2a7827722fd" providerId="LiveId" clId="{8E5AD83B-8D37-D04D-82E4-83A120664553}" dt="2020-07-20T12:17:09.520" v="14373" actId="20577"/>
        <pc:sldMkLst>
          <pc:docMk/>
          <pc:sldMk cId="1716419691" sldId="573"/>
        </pc:sldMkLst>
        <pc:spChg chg="mod">
          <ac:chgData name="Phyllipe Lima" userId="afbdb2a7827722fd" providerId="LiveId" clId="{8E5AD83B-8D37-D04D-82E4-83A120664553}" dt="2020-07-20T11:34:03.628" v="13979" actId="1076"/>
          <ac:spMkLst>
            <pc:docMk/>
            <pc:sldMk cId="1716419691" sldId="573"/>
            <ac:spMk id="8" creationId="{1FDC88B6-15ED-A84D-A044-CFC59FFDFA2E}"/>
          </ac:spMkLst>
        </pc:spChg>
        <pc:spChg chg="mod">
          <ac:chgData name="Phyllipe Lima" userId="afbdb2a7827722fd" providerId="LiveId" clId="{8E5AD83B-8D37-D04D-82E4-83A120664553}" dt="2020-07-20T12:17:09.520" v="14373" actId="20577"/>
          <ac:spMkLst>
            <pc:docMk/>
            <pc:sldMk cId="1716419691" sldId="573"/>
            <ac:spMk id="26" creationId="{3E69FE9C-E902-EE4D-92B4-E11D3E18D3A8}"/>
          </ac:spMkLst>
        </pc:spChg>
      </pc:sldChg>
      <pc:sldChg chg="addSp delSp modSp add">
        <pc:chgData name="Phyllipe Lima" userId="afbdb2a7827722fd" providerId="LiveId" clId="{8E5AD83B-8D37-D04D-82E4-83A120664553}" dt="2020-07-20T12:48:43.634" v="15089" actId="1036"/>
        <pc:sldMkLst>
          <pc:docMk/>
          <pc:sldMk cId="908388981" sldId="574"/>
        </pc:sldMkLst>
        <pc:spChg chg="mod">
          <ac:chgData name="Phyllipe Lima" userId="afbdb2a7827722fd" providerId="LiveId" clId="{8E5AD83B-8D37-D04D-82E4-83A120664553}" dt="2020-07-20T12:48:43.634" v="15089" actId="1036"/>
          <ac:spMkLst>
            <pc:docMk/>
            <pc:sldMk cId="908388981" sldId="574"/>
            <ac:spMk id="7" creationId="{9542137D-B5CE-F34C-B008-9A64400E88D4}"/>
          </ac:spMkLst>
        </pc:spChg>
        <pc:spChg chg="mod">
          <ac:chgData name="Phyllipe Lima" userId="afbdb2a7827722fd" providerId="LiveId" clId="{8E5AD83B-8D37-D04D-82E4-83A120664553}" dt="2020-07-20T12:48:34.679" v="15080" actId="20577"/>
          <ac:spMkLst>
            <pc:docMk/>
            <pc:sldMk cId="908388981" sldId="574"/>
            <ac:spMk id="26" creationId="{3E69FE9C-E902-EE4D-92B4-E11D3E18D3A8}"/>
          </ac:spMkLst>
        </pc:spChg>
        <pc:picChg chg="add mod">
          <ac:chgData name="Phyllipe Lima" userId="afbdb2a7827722fd" providerId="LiveId" clId="{8E5AD83B-8D37-D04D-82E4-83A120664553}" dt="2020-07-20T12:48:37.233" v="15081" actId="1076"/>
          <ac:picMkLst>
            <pc:docMk/>
            <pc:sldMk cId="908388981" sldId="574"/>
            <ac:picMk id="2" creationId="{5DB06204-3475-FF41-8B46-78871B26C153}"/>
          </ac:picMkLst>
        </pc:picChg>
        <pc:picChg chg="del">
          <ac:chgData name="Phyllipe Lima" userId="afbdb2a7827722fd" providerId="LiveId" clId="{8E5AD83B-8D37-D04D-82E4-83A120664553}" dt="2020-07-20T12:42:10.621" v="14649" actId="478"/>
          <ac:picMkLst>
            <pc:docMk/>
            <pc:sldMk cId="908388981" sldId="574"/>
            <ac:picMk id="16" creationId="{5656547B-7523-664A-93C0-BFC9B500E30E}"/>
          </ac:picMkLst>
        </pc:picChg>
      </pc:sldChg>
      <pc:sldChg chg="add del">
        <pc:chgData name="Phyllipe Lima" userId="afbdb2a7827722fd" providerId="LiveId" clId="{8E5AD83B-8D37-D04D-82E4-83A120664553}" dt="2020-07-20T12:04:56.296" v="14362" actId="2696"/>
        <pc:sldMkLst>
          <pc:docMk/>
          <pc:sldMk cId="1714765713" sldId="574"/>
        </pc:sldMkLst>
      </pc:sldChg>
      <pc:sldChg chg="delSp modSp add del">
        <pc:chgData name="Phyllipe Lima" userId="afbdb2a7827722fd" providerId="LiveId" clId="{8E5AD83B-8D37-D04D-82E4-83A120664553}" dt="2020-07-20T12:27:43.760" v="14647" actId="2696"/>
        <pc:sldMkLst>
          <pc:docMk/>
          <pc:sldMk cId="3204462777" sldId="574"/>
        </pc:sldMkLst>
        <pc:spChg chg="del">
          <ac:chgData name="Phyllipe Lima" userId="afbdb2a7827722fd" providerId="LiveId" clId="{8E5AD83B-8D37-D04D-82E4-83A120664553}" dt="2020-07-20T12:27:05.595" v="14565" actId="478"/>
          <ac:spMkLst>
            <pc:docMk/>
            <pc:sldMk cId="3204462777" sldId="574"/>
            <ac:spMk id="7" creationId="{9542137D-B5CE-F34C-B008-9A64400E88D4}"/>
          </ac:spMkLst>
        </pc:spChg>
        <pc:spChg chg="mod">
          <ac:chgData name="Phyllipe Lima" userId="afbdb2a7827722fd" providerId="LiveId" clId="{8E5AD83B-8D37-D04D-82E4-83A120664553}" dt="2020-07-20T12:27:28.179" v="14646" actId="20577"/>
          <ac:spMkLst>
            <pc:docMk/>
            <pc:sldMk cId="3204462777" sldId="574"/>
            <ac:spMk id="26" creationId="{3E69FE9C-E902-EE4D-92B4-E11D3E18D3A8}"/>
          </ac:spMkLst>
        </pc:spChg>
        <pc:picChg chg="del">
          <ac:chgData name="Phyllipe Lima" userId="afbdb2a7827722fd" providerId="LiveId" clId="{8E5AD83B-8D37-D04D-82E4-83A120664553}" dt="2020-07-20T12:27:03.646" v="14564" actId="478"/>
          <ac:picMkLst>
            <pc:docMk/>
            <pc:sldMk cId="3204462777" sldId="574"/>
            <ac:picMk id="16" creationId="{5656547B-7523-664A-93C0-BFC9B500E30E}"/>
          </ac:picMkLst>
        </pc:picChg>
      </pc:sldChg>
      <pc:sldChg chg="addSp delSp modSp add">
        <pc:chgData name="Phyllipe Lima" userId="afbdb2a7827722fd" providerId="LiveId" clId="{8E5AD83B-8D37-D04D-82E4-83A120664553}" dt="2020-07-20T12:51:21.046" v="15131" actId="1076"/>
        <pc:sldMkLst>
          <pc:docMk/>
          <pc:sldMk cId="1034120510" sldId="575"/>
        </pc:sldMkLst>
        <pc:spChg chg="add mod">
          <ac:chgData name="Phyllipe Lima" userId="afbdb2a7827722fd" providerId="LiveId" clId="{8E5AD83B-8D37-D04D-82E4-83A120664553}" dt="2020-07-20T12:49:45.053" v="15125" actId="20577"/>
          <ac:spMkLst>
            <pc:docMk/>
            <pc:sldMk cId="1034120510" sldId="575"/>
            <ac:spMk id="6" creationId="{11A52093-BE2E-FA4D-AE66-F925C55E0FD5}"/>
          </ac:spMkLst>
        </pc:spChg>
        <pc:spChg chg="del">
          <ac:chgData name="Phyllipe Lima" userId="afbdb2a7827722fd" providerId="LiveId" clId="{8E5AD83B-8D37-D04D-82E4-83A120664553}" dt="2020-07-20T12:49:19.065" v="15093" actId="478"/>
          <ac:spMkLst>
            <pc:docMk/>
            <pc:sldMk cId="1034120510" sldId="575"/>
            <ac:spMk id="7" creationId="{9542137D-B5CE-F34C-B008-9A64400E88D4}"/>
          </ac:spMkLst>
        </pc:spChg>
        <pc:spChg chg="del">
          <ac:chgData name="Phyllipe Lima" userId="afbdb2a7827722fd" providerId="LiveId" clId="{8E5AD83B-8D37-D04D-82E4-83A120664553}" dt="2020-07-20T12:49:17.227" v="15091" actId="478"/>
          <ac:spMkLst>
            <pc:docMk/>
            <pc:sldMk cId="1034120510" sldId="575"/>
            <ac:spMk id="26" creationId="{3E69FE9C-E902-EE4D-92B4-E11D3E18D3A8}"/>
          </ac:spMkLst>
        </pc:spChg>
        <pc:picChg chg="del">
          <ac:chgData name="Phyllipe Lima" userId="afbdb2a7827722fd" providerId="LiveId" clId="{8E5AD83B-8D37-D04D-82E4-83A120664553}" dt="2020-07-20T12:49:18.309" v="15092" actId="478"/>
          <ac:picMkLst>
            <pc:docMk/>
            <pc:sldMk cId="1034120510" sldId="575"/>
            <ac:picMk id="2" creationId="{5DB06204-3475-FF41-8B46-78871B26C153}"/>
          </ac:picMkLst>
        </pc:picChg>
        <pc:picChg chg="add mod">
          <ac:chgData name="Phyllipe Lima" userId="afbdb2a7827722fd" providerId="LiveId" clId="{8E5AD83B-8D37-D04D-82E4-83A120664553}" dt="2020-07-20T12:49:26.040" v="15096" actId="1076"/>
          <ac:picMkLst>
            <pc:docMk/>
            <pc:sldMk cId="1034120510" sldId="575"/>
            <ac:picMk id="3" creationId="{A61B6A74-5611-0447-93F3-3565E8965702}"/>
          </ac:picMkLst>
        </pc:picChg>
        <pc:picChg chg="add mod">
          <ac:chgData name="Phyllipe Lima" userId="afbdb2a7827722fd" providerId="LiveId" clId="{8E5AD83B-8D37-D04D-82E4-83A120664553}" dt="2020-07-20T12:51:21.046" v="15131" actId="1076"/>
          <ac:picMkLst>
            <pc:docMk/>
            <pc:sldMk cId="1034120510" sldId="575"/>
            <ac:picMk id="5" creationId="{5BAF0FD7-74EA-FA48-AF76-F8651A9420A2}"/>
          </ac:picMkLst>
        </pc:picChg>
      </pc:sldChg>
      <pc:sldChg chg="addSp delSp modSp add">
        <pc:chgData name="Phyllipe Lima" userId="afbdb2a7827722fd" providerId="LiveId" clId="{8E5AD83B-8D37-D04D-82E4-83A120664553}" dt="2020-07-20T13:52:08.931" v="15928" actId="14100"/>
        <pc:sldMkLst>
          <pc:docMk/>
          <pc:sldMk cId="213041327" sldId="576"/>
        </pc:sldMkLst>
        <pc:spChg chg="add mod">
          <ac:chgData name="Phyllipe Lima" userId="afbdb2a7827722fd" providerId="LiveId" clId="{8E5AD83B-8D37-D04D-82E4-83A120664553}" dt="2020-07-20T13:51:56.861" v="15924" actId="20577"/>
          <ac:spMkLst>
            <pc:docMk/>
            <pc:sldMk cId="213041327" sldId="576"/>
            <ac:spMk id="5" creationId="{3D80EAE2-45D0-5548-925A-012B33E8A53D}"/>
          </ac:spMkLst>
        </pc:spChg>
        <pc:spChg chg="del">
          <ac:chgData name="Phyllipe Lima" userId="afbdb2a7827722fd" providerId="LiveId" clId="{8E5AD83B-8D37-D04D-82E4-83A120664553}" dt="2020-07-20T13:51:40.692" v="15886" actId="478"/>
          <ac:spMkLst>
            <pc:docMk/>
            <pc:sldMk cId="213041327" sldId="576"/>
            <ac:spMk id="6" creationId="{C3F6EEC2-0724-DA4A-A920-DEAAAEACB529}"/>
          </ac:spMkLst>
        </pc:spChg>
        <pc:spChg chg="add mod">
          <ac:chgData name="Phyllipe Lima" userId="afbdb2a7827722fd" providerId="LiveId" clId="{8E5AD83B-8D37-D04D-82E4-83A120664553}" dt="2020-07-20T13:52:08.931" v="15928" actId="14100"/>
          <ac:spMkLst>
            <pc:docMk/>
            <pc:sldMk cId="213041327" sldId="576"/>
            <ac:spMk id="7" creationId="{51D67656-2AB9-6F49-8164-3771E5FE8240}"/>
          </ac:spMkLst>
        </pc:spChg>
        <pc:picChg chg="del">
          <ac:chgData name="Phyllipe Lima" userId="afbdb2a7827722fd" providerId="LiveId" clId="{8E5AD83B-8D37-D04D-82E4-83A120664553}" dt="2020-07-20T13:08:22.726" v="15456" actId="478"/>
          <ac:picMkLst>
            <pc:docMk/>
            <pc:sldMk cId="213041327" sldId="576"/>
            <ac:picMk id="3" creationId="{E72B00F1-C1DB-3C40-B6CD-E669ED64F0D7}"/>
          </ac:picMkLst>
        </pc:picChg>
        <pc:picChg chg="mod">
          <ac:chgData name="Phyllipe Lima" userId="afbdb2a7827722fd" providerId="LiveId" clId="{8E5AD83B-8D37-D04D-82E4-83A120664553}" dt="2020-07-20T13:51:42.612" v="15887" actId="1076"/>
          <ac:picMkLst>
            <pc:docMk/>
            <pc:sldMk cId="213041327" sldId="576"/>
            <ac:picMk id="4" creationId="{FC2F002A-8D08-3841-B12C-AFA92D1433DF}"/>
          </ac:picMkLst>
        </pc:picChg>
      </pc:sldChg>
      <pc:sldChg chg="modSp add mod">
        <pc:chgData name="Phyllipe Lima" userId="afbdb2a7827722fd" providerId="LiveId" clId="{8E5AD83B-8D37-D04D-82E4-83A120664553}" dt="2020-08-03T19:33:20.623" v="16713" actId="20577"/>
        <pc:sldMkLst>
          <pc:docMk/>
          <pc:sldMk cId="1139699435" sldId="577"/>
        </pc:sldMkLst>
        <pc:spChg chg="mod">
          <ac:chgData name="Phyllipe Lima" userId="afbdb2a7827722fd" providerId="LiveId" clId="{8E5AD83B-8D37-D04D-82E4-83A120664553}" dt="2020-08-03T19:33:20.623" v="16713" actId="20577"/>
          <ac:spMkLst>
            <pc:docMk/>
            <pc:sldMk cId="1139699435" sldId="577"/>
            <ac:spMk id="11" creationId="{D7233172-9A80-BB41-81EE-D3A9CE49C747}"/>
          </ac:spMkLst>
        </pc:spChg>
      </pc:sldChg>
      <pc:sldChg chg="addSp modSp add mod">
        <pc:chgData name="Phyllipe Lima" userId="afbdb2a7827722fd" providerId="LiveId" clId="{8E5AD83B-8D37-D04D-82E4-83A120664553}" dt="2020-08-03T20:00:18.017" v="16814" actId="20577"/>
        <pc:sldMkLst>
          <pc:docMk/>
          <pc:sldMk cId="1008404350" sldId="578"/>
        </pc:sldMkLst>
        <pc:spChg chg="mod">
          <ac:chgData name="Phyllipe Lima" userId="afbdb2a7827722fd" providerId="LiveId" clId="{8E5AD83B-8D37-D04D-82E4-83A120664553}" dt="2020-08-03T20:00:18.017" v="16814" actId="20577"/>
          <ac:spMkLst>
            <pc:docMk/>
            <pc:sldMk cId="1008404350" sldId="578"/>
            <ac:spMk id="7" creationId="{E4C5806D-F517-654B-A3EF-D7AB91F12974}"/>
          </ac:spMkLst>
        </pc:spChg>
        <pc:picChg chg="add mod">
          <ac:chgData name="Phyllipe Lima" userId="afbdb2a7827722fd" providerId="LiveId" clId="{8E5AD83B-8D37-D04D-82E4-83A120664553}" dt="2020-08-03T20:00:11.634" v="16776" actId="1076"/>
          <ac:picMkLst>
            <pc:docMk/>
            <pc:sldMk cId="1008404350" sldId="578"/>
            <ac:picMk id="2" creationId="{F5D5A42B-8132-3047-9F31-156773BF0E61}"/>
          </ac:picMkLst>
        </pc:picChg>
      </pc:sldChg>
      <pc:sldChg chg="delSp add mod">
        <pc:chgData name="Phyllipe Lima" userId="afbdb2a7827722fd" providerId="LiveId" clId="{8E5AD83B-8D37-D04D-82E4-83A120664553}" dt="2020-08-03T20:07:50.362" v="16829" actId="478"/>
        <pc:sldMkLst>
          <pc:docMk/>
          <pc:sldMk cId="902548515" sldId="579"/>
        </pc:sldMkLst>
        <pc:spChg chg="del">
          <ac:chgData name="Phyllipe Lima" userId="afbdb2a7827722fd" providerId="LiveId" clId="{8E5AD83B-8D37-D04D-82E4-83A120664553}" dt="2020-08-03T20:07:46.454" v="16828" actId="478"/>
          <ac:spMkLst>
            <pc:docMk/>
            <pc:sldMk cId="902548515" sldId="579"/>
            <ac:spMk id="3" creationId="{8A336B20-321F-9646-82F9-7738E6901E43}"/>
          </ac:spMkLst>
        </pc:spChg>
        <pc:spChg chg="del">
          <ac:chgData name="Phyllipe Lima" userId="afbdb2a7827722fd" providerId="LiveId" clId="{8E5AD83B-8D37-D04D-82E4-83A120664553}" dt="2020-08-03T20:07:50.362" v="16829" actId="478"/>
          <ac:spMkLst>
            <pc:docMk/>
            <pc:sldMk cId="902548515" sldId="579"/>
            <ac:spMk id="4" creationId="{04716D21-B9CA-5648-9A5D-B7F956725B9A}"/>
          </ac:spMkLst>
        </pc:spChg>
      </pc:sldChg>
      <pc:sldChg chg="delSp modSp add mod">
        <pc:chgData name="Phyllipe Lima" userId="afbdb2a7827722fd" providerId="LiveId" clId="{8E5AD83B-8D37-D04D-82E4-83A120664553}" dt="2020-08-08T17:51:41.942" v="17254" actId="20577"/>
        <pc:sldMkLst>
          <pc:docMk/>
          <pc:sldMk cId="4042338523" sldId="580"/>
        </pc:sldMkLst>
        <pc:spChg chg="mod">
          <ac:chgData name="Phyllipe Lima" userId="afbdb2a7827722fd" providerId="LiveId" clId="{8E5AD83B-8D37-D04D-82E4-83A120664553}" dt="2020-08-03T20:18:10.131" v="16992" actId="20577"/>
          <ac:spMkLst>
            <pc:docMk/>
            <pc:sldMk cId="4042338523" sldId="580"/>
            <ac:spMk id="2" creationId="{00000000-0000-0000-0000-000000000000}"/>
          </ac:spMkLst>
        </pc:spChg>
        <pc:spChg chg="mod">
          <ac:chgData name="Phyllipe Lima" userId="afbdb2a7827722fd" providerId="LiveId" clId="{8E5AD83B-8D37-D04D-82E4-83A120664553}" dt="2020-08-08T17:51:41.942" v="17254" actId="20577"/>
          <ac:spMkLst>
            <pc:docMk/>
            <pc:sldMk cId="4042338523" sldId="580"/>
            <ac:spMk id="12" creationId="{5899A09A-9AB5-2D4C-9434-9593C8E45011}"/>
          </ac:spMkLst>
        </pc:spChg>
        <pc:picChg chg="del mod">
          <ac:chgData name="Phyllipe Lima" userId="afbdb2a7827722fd" providerId="LiveId" clId="{8E5AD83B-8D37-D04D-82E4-83A120664553}" dt="2020-08-03T20:09:59.308" v="16888" actId="478"/>
          <ac:picMkLst>
            <pc:docMk/>
            <pc:sldMk cId="4042338523" sldId="580"/>
            <ac:picMk id="10" creationId="{B2C8EB79-6849-FC42-B5AC-544CC2EA2E9F}"/>
          </ac:picMkLst>
        </pc:picChg>
      </pc:sldChg>
    </pc:docChg>
  </pc:docChgLst>
  <pc:docChgLst>
    <pc:chgData name="Phyllipe Lima" userId="afbdb2a7827722fd" providerId="Windows Live" clId="Web-{A9A01828-17EB-47EC-B05D-C7AACDC2B404}"/>
    <pc:docChg chg="modSld">
      <pc:chgData name="Phyllipe Lima" userId="afbdb2a7827722fd" providerId="Windows Live" clId="Web-{A9A01828-17EB-47EC-B05D-C7AACDC2B404}" dt="2021-08-04T23:20:26.100" v="0" actId="1076"/>
      <pc:docMkLst>
        <pc:docMk/>
      </pc:docMkLst>
      <pc:sldChg chg="modSp">
        <pc:chgData name="Phyllipe Lima" userId="afbdb2a7827722fd" providerId="Windows Live" clId="Web-{A9A01828-17EB-47EC-B05D-C7AACDC2B404}" dt="2021-08-04T23:20:26.100" v="0" actId="1076"/>
        <pc:sldMkLst>
          <pc:docMk/>
          <pc:sldMk cId="3796384877" sldId="530"/>
        </pc:sldMkLst>
        <pc:picChg chg="mod">
          <ac:chgData name="Phyllipe Lima" userId="afbdb2a7827722fd" providerId="Windows Live" clId="Web-{A9A01828-17EB-47EC-B05D-C7AACDC2B404}" dt="2021-08-04T23:20:26.100" v="0" actId="1076"/>
          <ac:picMkLst>
            <pc:docMk/>
            <pc:sldMk cId="3796384877" sldId="530"/>
            <ac:picMk id="5" creationId="{E4B5E19A-5395-7547-934C-932B5BB076AD}"/>
          </ac:picMkLst>
        </pc:picChg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F53169C0-939F-41A6-A43B-5299F8EFF031}"/>
    <pc:docChg chg="custSel modSld">
      <pc:chgData name="Phyllipe Lima" userId="afbdb2a7827722fd" providerId="LiveId" clId="{F53169C0-939F-41A6-A43B-5299F8EFF031}" dt="2020-07-11T18:55:38.544" v="122" actId="1076"/>
      <pc:docMkLst>
        <pc:docMk/>
      </pc:docMkLst>
      <pc:sldChg chg="addSp delSp modSp mod">
        <pc:chgData name="Phyllipe Lima" userId="afbdb2a7827722fd" providerId="LiveId" clId="{F53169C0-939F-41A6-A43B-5299F8EFF031}" dt="2020-07-11T18:55:38.544" v="122" actId="1076"/>
        <pc:sldMkLst>
          <pc:docMk/>
          <pc:sldMk cId="594058921" sldId="256"/>
        </pc:sldMkLst>
        <pc:picChg chg="del">
          <ac:chgData name="Phyllipe Lima" userId="afbdb2a7827722fd" providerId="LiveId" clId="{F53169C0-939F-41A6-A43B-5299F8EFF031}" dt="2020-07-11T18:06:39.793" v="34" actId="478"/>
          <ac:picMkLst>
            <pc:docMk/>
            <pc:sldMk cId="594058921" sldId="256"/>
            <ac:picMk id="4" creationId="{7A529769-52B2-8F4F-94EA-E08EBB00CB8E}"/>
          </ac:picMkLst>
        </pc:picChg>
        <pc:picChg chg="del">
          <ac:chgData name="Phyllipe Lima" userId="afbdb2a7827722fd" providerId="LiveId" clId="{F53169C0-939F-41A6-A43B-5299F8EFF031}" dt="2020-07-11T18:06:40.345" v="35" actId="478"/>
          <ac:picMkLst>
            <pc:docMk/>
            <pc:sldMk cId="594058921" sldId="256"/>
            <ac:picMk id="5" creationId="{7ED0CFBC-4C85-BC47-A37B-947D199FADA6}"/>
          </ac:picMkLst>
        </pc:picChg>
        <pc:picChg chg="del">
          <ac:chgData name="Phyllipe Lima" userId="afbdb2a7827722fd" providerId="LiveId" clId="{F53169C0-939F-41A6-A43B-5299F8EFF031}" dt="2020-07-11T18:06:39.255" v="33" actId="478"/>
          <ac:picMkLst>
            <pc:docMk/>
            <pc:sldMk cId="594058921" sldId="256"/>
            <ac:picMk id="6" creationId="{BA0E9358-5471-9744-9481-331EFFF1C7AC}"/>
          </ac:picMkLst>
        </pc:picChg>
        <pc:picChg chg="add mod">
          <ac:chgData name="Phyllipe Lima" userId="afbdb2a7827722fd" providerId="LiveId" clId="{F53169C0-939F-41A6-A43B-5299F8EFF031}" dt="2020-07-11T18:47:50.922" v="76" actId="1076"/>
          <ac:picMkLst>
            <pc:docMk/>
            <pc:sldMk cId="594058921" sldId="256"/>
            <ac:picMk id="1026" creationId="{6A604E57-C3AD-443C-9467-620728E5ACFC}"/>
          </ac:picMkLst>
        </pc:picChg>
        <pc:picChg chg="add mod">
          <ac:chgData name="Phyllipe Lima" userId="afbdb2a7827722fd" providerId="LiveId" clId="{F53169C0-939F-41A6-A43B-5299F8EFF031}" dt="2020-07-11T18:55:25.668" v="118" actId="1076"/>
          <ac:picMkLst>
            <pc:docMk/>
            <pc:sldMk cId="594058921" sldId="256"/>
            <ac:picMk id="1028" creationId="{5164D700-31B9-4CE3-B0F2-2382001D524A}"/>
          </ac:picMkLst>
        </pc:picChg>
        <pc:picChg chg="add mod">
          <ac:chgData name="Phyllipe Lima" userId="afbdb2a7827722fd" providerId="LiveId" clId="{F53169C0-939F-41A6-A43B-5299F8EFF031}" dt="2020-07-11T18:55:26.940" v="119" actId="1076"/>
          <ac:picMkLst>
            <pc:docMk/>
            <pc:sldMk cId="594058921" sldId="256"/>
            <ac:picMk id="1030" creationId="{3F27956E-50AE-4740-8F82-F7CCB18CBC2C}"/>
          </ac:picMkLst>
        </pc:picChg>
        <pc:picChg chg="add mod">
          <ac:chgData name="Phyllipe Lima" userId="afbdb2a7827722fd" providerId="LiveId" clId="{F53169C0-939F-41A6-A43B-5299F8EFF031}" dt="2020-07-11T18:55:28.704" v="121" actId="1076"/>
          <ac:picMkLst>
            <pc:docMk/>
            <pc:sldMk cId="594058921" sldId="256"/>
            <ac:picMk id="1032" creationId="{FE86D6D9-FA79-4584-B31A-BF552CC27228}"/>
          </ac:picMkLst>
        </pc:picChg>
        <pc:picChg chg="add mod">
          <ac:chgData name="Phyllipe Lima" userId="afbdb2a7827722fd" providerId="LiveId" clId="{F53169C0-939F-41A6-A43B-5299F8EFF031}" dt="2020-07-11T18:55:27.876" v="120" actId="1076"/>
          <ac:picMkLst>
            <pc:docMk/>
            <pc:sldMk cId="594058921" sldId="256"/>
            <ac:picMk id="1034" creationId="{F148CD7E-0102-4D2B-BC66-0BA717B657B6}"/>
          </ac:picMkLst>
        </pc:picChg>
        <pc:picChg chg="add mod">
          <ac:chgData name="Phyllipe Lima" userId="afbdb2a7827722fd" providerId="LiveId" clId="{F53169C0-939F-41A6-A43B-5299F8EFF031}" dt="2020-07-11T18:55:24.755" v="117" actId="1076"/>
          <ac:picMkLst>
            <pc:docMk/>
            <pc:sldMk cId="594058921" sldId="256"/>
            <ac:picMk id="1036" creationId="{3EDA218B-41D5-4FF5-AD72-CBE9EC9F75F9}"/>
          </ac:picMkLst>
        </pc:picChg>
        <pc:cxnChg chg="add mod">
          <ac:chgData name="Phyllipe Lima" userId="afbdb2a7827722fd" providerId="LiveId" clId="{F53169C0-939F-41A6-A43B-5299F8EFF031}" dt="2020-07-11T18:55:38.544" v="122" actId="1076"/>
          <ac:cxnSpMkLst>
            <pc:docMk/>
            <pc:sldMk cId="594058921" sldId="256"/>
            <ac:cxnSpMk id="3" creationId="{33E9F391-88D3-4BB1-AF1D-9FDB8B97B102}"/>
          </ac:cxnSpMkLst>
        </pc:cxnChg>
      </pc:sldChg>
      <pc:sldChg chg="modSp mod">
        <pc:chgData name="Phyllipe Lima" userId="afbdb2a7827722fd" providerId="LiveId" clId="{F53169C0-939F-41A6-A43B-5299F8EFF031}" dt="2020-07-11T17:22:49.041" v="32" actId="20577"/>
        <pc:sldMkLst>
          <pc:docMk/>
          <pc:sldMk cId="1975627203" sldId="257"/>
        </pc:sldMkLst>
        <pc:spChg chg="mod">
          <ac:chgData name="Phyllipe Lima" userId="afbdb2a7827722fd" providerId="LiveId" clId="{F53169C0-939F-41A6-A43B-5299F8EFF031}" dt="2020-07-11T17:22:49.041" v="32" actId="20577"/>
          <ac:spMkLst>
            <pc:docMk/>
            <pc:sldMk cId="1975627203" sldId="257"/>
            <ac:spMk id="2" creationId="{00000000-0000-0000-0000-000000000000}"/>
          </ac:spMkLst>
        </pc:spChg>
      </pc:sldChg>
    </pc:docChg>
  </pc:docChgLst>
  <pc:docChgLst>
    <pc:chgData name="Chris Lima" userId="b5ea056ce2397b48" providerId="LiveId" clId="{D29BA3F6-D180-8E4D-86AB-A6DED6B626E4}"/>
    <pc:docChg chg="modSld">
      <pc:chgData name="Chris Lima" userId="b5ea056ce2397b48" providerId="LiveId" clId="{D29BA3F6-D180-8E4D-86AB-A6DED6B626E4}" dt="2022-07-29T23:19:32.303" v="3" actId="20577"/>
      <pc:docMkLst>
        <pc:docMk/>
      </pc:docMkLst>
      <pc:sldChg chg="modSp mod">
        <pc:chgData name="Chris Lima" userId="b5ea056ce2397b48" providerId="LiveId" clId="{D29BA3F6-D180-8E4D-86AB-A6DED6B626E4}" dt="2022-07-29T23:19:32.303" v="3" actId="20577"/>
        <pc:sldMkLst>
          <pc:docMk/>
          <pc:sldMk cId="614936653" sldId="571"/>
        </pc:sldMkLst>
        <pc:spChg chg="mod">
          <ac:chgData name="Chris Lima" userId="b5ea056ce2397b48" providerId="LiveId" clId="{D29BA3F6-D180-8E4D-86AB-A6DED6B626E4}" dt="2022-07-29T23:19:32.303" v="3" actId="20577"/>
          <ac:spMkLst>
            <pc:docMk/>
            <pc:sldMk cId="614936653" sldId="571"/>
            <ac:spMk id="7" creationId="{E4C5806D-F517-654B-A3EF-D7AB91F12974}"/>
          </ac:spMkLst>
        </pc:spChg>
      </pc:sldChg>
    </pc:docChg>
  </pc:docChgLst>
  <pc:docChgLst>
    <pc:chgData name="Phyllipe Lima" userId="afbdb2a7827722fd" providerId="LiveId" clId="{C4710858-77DC-124E-8191-7A1FF40B8215}"/>
    <pc:docChg chg="modShowInfo">
      <pc:chgData name="Phyllipe Lima" userId="afbdb2a7827722fd" providerId="LiveId" clId="{C4710858-77DC-124E-8191-7A1FF40B8215}" dt="2021-02-25T00:28:39.874" v="0" actId="2744"/>
      <pc:docMkLst>
        <pc:docMk/>
      </pc:docMkLst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12/02/2023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28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03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854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254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050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489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354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1224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75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44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71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446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589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3694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4551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882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067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989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040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0748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349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186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5164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3857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3195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2011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770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0433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6412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1580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181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103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019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3511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729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400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289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3248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130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2/12/2023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524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6F4-0BD4-AC4E-946D-F998617731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96C7C3-666B-4048-9958-50042C170928}" type="datetime1">
              <a:rPr lang="en-US" smtClean="0"/>
              <a:t>2/12/2023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0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98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57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085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58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981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2/12/2023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2/12/2023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2/12/2023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2/12/2023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2/12/2023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D533F30-6D73-81FA-E605-E01B56F145EF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8318F6FD-6AB8-9A24-ED7E-C3807B0E73E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3017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tiff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tiff"/><Relationship Id="rId4" Type="http://schemas.openxmlformats.org/officeDocument/2006/relationships/image" Target="../media/image5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maven/how-to-install-maven-in-window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227285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Gerência de Dependências e Automatização da Build com Maven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487854" y="294493"/>
            <a:ext cx="7823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 </a:t>
            </a:r>
            <a:r>
              <a:rPr lang="pt-BR" sz="4000" dirty="0">
                <a:solidFill>
                  <a:srgbClr val="0070C0"/>
                </a:solidFill>
              </a:rPr>
              <a:t>Software real </a:t>
            </a:r>
            <a:r>
              <a:rPr lang="pt-BR" sz="4000" dirty="0"/>
              <a:t>requer  mais etapas para “construir” com </a:t>
            </a:r>
            <a:r>
              <a:rPr lang="pt-BR" sz="4000" dirty="0">
                <a:solidFill>
                  <a:srgbClr val="0070C0"/>
                </a:solidFill>
              </a:rPr>
              <a:t>qualidade.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3605" r="3404" b="11057"/>
          <a:stretch/>
        </p:blipFill>
        <p:spPr>
          <a:xfrm>
            <a:off x="220546" y="0"/>
            <a:ext cx="3724508" cy="375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A3CEC-5360-A44F-9B31-BDA18B922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61" b="89968" l="6023" r="91250">
                        <a14:foregroundMark x1="43977" y1="12136" x2="43977" y2="12136"/>
                        <a14:foregroundMark x1="36705" y1="9385" x2="36705" y2="9385"/>
                        <a14:foregroundMark x1="6136" y1="46117" x2="6136" y2="46117"/>
                        <a14:foregroundMark x1="91250" y1="88188" x2="91250" y2="88188"/>
                        <a14:foregroundMark x1="32841" y1="51780" x2="32841" y2="51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5081" y="3376613"/>
            <a:ext cx="48827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6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646880" y="594140"/>
            <a:ext cx="78236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Empacotar! 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3600" dirty="0"/>
              <a:t> Gerar um pacote com </a:t>
            </a:r>
            <a:r>
              <a:rPr lang="pt-BR" sz="3600" dirty="0">
                <a:solidFill>
                  <a:srgbClr val="0070C0"/>
                </a:solidFill>
              </a:rPr>
              <a:t>tudo necessário para instalação do software.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3600" dirty="0"/>
              <a:t> Exemplo: </a:t>
            </a:r>
            <a:r>
              <a:rPr lang="pt-BR" sz="3600" dirty="0" err="1"/>
              <a:t>Jar</a:t>
            </a:r>
            <a:r>
              <a:rPr lang="pt-BR" sz="3600" dirty="0"/>
              <a:t> (</a:t>
            </a:r>
            <a:r>
              <a:rPr lang="pt-BR" sz="3600" dirty="0">
                <a:solidFill>
                  <a:srgbClr val="0070C0"/>
                </a:solidFill>
              </a:rPr>
              <a:t>J</a:t>
            </a:r>
            <a:r>
              <a:rPr lang="pt-BR" sz="3600" dirty="0"/>
              <a:t>ava </a:t>
            </a:r>
            <a:r>
              <a:rPr lang="pt-BR" sz="3600" dirty="0" err="1">
                <a:solidFill>
                  <a:srgbClr val="0070C0"/>
                </a:solidFill>
              </a:rPr>
              <a:t>AR</a:t>
            </a:r>
            <a:r>
              <a:rPr lang="pt-BR" sz="3600" dirty="0" err="1"/>
              <a:t>chive</a:t>
            </a:r>
            <a:r>
              <a:rPr lang="pt-BR" sz="3600" dirty="0"/>
              <a:t>)</a:t>
            </a:r>
          </a:p>
          <a:p>
            <a:pPr lvl="2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3605" r="3404" b="11057"/>
          <a:stretch/>
        </p:blipFill>
        <p:spPr>
          <a:xfrm>
            <a:off x="220546" y="0"/>
            <a:ext cx="3724508" cy="375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C6322-7E45-7948-8455-587D1B95F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600" r="90000">
                        <a14:foregroundMark x1="7600" y1="27400" x2="7600" y2="27400"/>
                      </a14:backgroundRemoval>
                    </a14:imgEffect>
                  </a14:imgLayer>
                </a14:imgProps>
              </a:ext>
            </a:extLst>
          </a:blip>
          <a:srcRect l="6266" t="10400" r="14000" b="8132"/>
          <a:stretch/>
        </p:blipFill>
        <p:spPr>
          <a:xfrm>
            <a:off x="6778487" y="3400388"/>
            <a:ext cx="3384046" cy="34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4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3605" r="3404" b="11057"/>
          <a:stretch/>
        </p:blipFill>
        <p:spPr>
          <a:xfrm>
            <a:off x="4341686" y="558800"/>
            <a:ext cx="2348860" cy="2370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06307-6540-6A4D-B5AE-F2E838226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61" b="89968" l="6023" r="91250">
                        <a14:foregroundMark x1="43977" y1="12136" x2="43977" y2="12136"/>
                        <a14:foregroundMark x1="36705" y1="9385" x2="36705" y2="9385"/>
                        <a14:foregroundMark x1="6136" y1="46117" x2="6136" y2="46117"/>
                        <a14:foregroundMark x1="91250" y1="88188" x2="91250" y2="88188"/>
                        <a14:foregroundMark x1="32841" y1="51780" x2="32841" y2="517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5043" y="4275666"/>
            <a:ext cx="3677110" cy="2582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550F0-9F8C-DB49-8154-190358DB47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7600" r="90000">
                        <a14:foregroundMark x1="7600" y1="27400" x2="7600" y2="27400"/>
                      </a14:backgroundRemoval>
                    </a14:imgEffect>
                  </a14:imgLayer>
                </a14:imgProps>
              </a:ext>
            </a:extLst>
          </a:blip>
          <a:srcRect l="6266" t="10400" r="14000" b="8132"/>
          <a:stretch/>
        </p:blipFill>
        <p:spPr>
          <a:xfrm>
            <a:off x="8144729" y="1499395"/>
            <a:ext cx="3098384" cy="3165739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9023940F-7F12-764D-9AAD-4F321A880E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11202" y="4322235"/>
            <a:ext cx="1481666" cy="2167464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33DE277-8D18-6C41-91A5-EE2139C5C0F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362153" y="4665134"/>
            <a:ext cx="2331768" cy="1346199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Java Runtime | Baixaki">
            <a:extLst>
              <a:ext uri="{FF2B5EF4-FFF2-40B4-BE49-F238E27FC236}">
                <a16:creationId xmlns:a16="http://schemas.microsoft.com/office/drawing/2014/main" id="{EC49D31B-998D-AA19-8200-CF3230DD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55" y="141816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3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1CCD82-3DDB-2942-A8D5-DA155D44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" t="28293" r="1165" b="8293"/>
          <a:stretch/>
        </p:blipFill>
        <p:spPr>
          <a:xfrm>
            <a:off x="2453268" y="1962614"/>
            <a:ext cx="6568069" cy="4348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86EA9-EF22-6740-9271-69951F5506D8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Tem como automatizar esse processo?</a:t>
            </a:r>
          </a:p>
          <a:p>
            <a:endParaRPr lang="pt-BR" sz="4000" dirty="0"/>
          </a:p>
          <a:p>
            <a:pPr marL="457200" indent="-457200">
              <a:buBlip>
                <a:blip r:embed="rId4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35163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81F787-B8EB-724A-A634-A938E6AB27E4}"/>
              </a:ext>
            </a:extLst>
          </p:cNvPr>
          <p:cNvSpPr txBox="1"/>
          <p:nvPr/>
        </p:nvSpPr>
        <p:spPr>
          <a:xfrm>
            <a:off x="563606" y="5215524"/>
            <a:ext cx="8546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Automatização da Build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8DFD252-06B1-954E-A464-126B3561C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93459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9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FF2D8-32EA-1E4B-B88D-150AA3218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75" y="1413658"/>
            <a:ext cx="4795324" cy="121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5E19A-5395-7547-934C-932B5BB07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3" y="0"/>
            <a:ext cx="1662339" cy="304428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C3DD5AD-F9A5-8640-9590-F9AF7B28E6E9}"/>
              </a:ext>
            </a:extLst>
          </p:cNvPr>
          <p:cNvSpPr/>
          <p:nvPr/>
        </p:nvSpPr>
        <p:spPr>
          <a:xfrm>
            <a:off x="3294323" y="1662136"/>
            <a:ext cx="2801677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NodeJS: Criando um módulo global e publicando no NPM | by Thiago S. Adriano  | Medium">
            <a:extLst>
              <a:ext uri="{FF2B5EF4-FFF2-40B4-BE49-F238E27FC236}">
                <a16:creationId xmlns:a16="http://schemas.microsoft.com/office/drawing/2014/main" id="{ABB94745-A452-69EE-9559-05150517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75" y="3928475"/>
            <a:ext cx="5348012" cy="209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5">
            <a:extLst>
              <a:ext uri="{FF2B5EF4-FFF2-40B4-BE49-F238E27FC236}">
                <a16:creationId xmlns:a16="http://schemas.microsoft.com/office/drawing/2014/main" id="{E9452E97-A53B-F6A9-DCB5-B929FBAE7D79}"/>
              </a:ext>
            </a:extLst>
          </p:cNvPr>
          <p:cNvSpPr/>
          <p:nvPr/>
        </p:nvSpPr>
        <p:spPr>
          <a:xfrm>
            <a:off x="3506357" y="4556411"/>
            <a:ext cx="2801677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JavaScript – Wikipédia, a enciclopédia livre">
            <a:extLst>
              <a:ext uri="{FF2B5EF4-FFF2-40B4-BE49-F238E27FC236}">
                <a16:creationId xmlns:a16="http://schemas.microsoft.com/office/drawing/2014/main" id="{1EE00467-F387-015F-1A41-DD3974C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3" y="3667541"/>
            <a:ext cx="2801678" cy="280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8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4C3DD5AD-F9A5-8640-9590-F9AF7B28E6E9}"/>
              </a:ext>
            </a:extLst>
          </p:cNvPr>
          <p:cNvSpPr/>
          <p:nvPr/>
        </p:nvSpPr>
        <p:spPr>
          <a:xfrm>
            <a:off x="4231025" y="1526443"/>
            <a:ext cx="2598234" cy="85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3A1FA-6628-E442-ACAC-2B8667183388}"/>
              </a:ext>
            </a:extLst>
          </p:cNvPr>
          <p:cNvSpPr txBox="1"/>
          <p:nvPr/>
        </p:nvSpPr>
        <p:spPr>
          <a:xfrm>
            <a:off x="420029" y="3439676"/>
            <a:ext cx="109578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</a:t>
            </a:r>
            <a:r>
              <a:rPr lang="pt-BR" sz="4000" dirty="0" err="1"/>
              <a:t>Gradle</a:t>
            </a:r>
            <a:r>
              <a:rPr lang="pt-BR" sz="4000" dirty="0"/>
              <a:t> é </a:t>
            </a:r>
            <a:r>
              <a:rPr lang="pt-BR" sz="4000" i="1" dirty="0" err="1"/>
              <a:t>cross-platform</a:t>
            </a:r>
            <a:r>
              <a:rPr lang="pt-BR" sz="4000" dirty="0"/>
              <a:t> e pode ser usado com diversas linguagens, inclusive Java.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Ele é totalmente baseado no Maven, e compartilham várias características!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É o padrão em projetos Android.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4C09C-4F00-0643-8601-65990EBD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259" y="907548"/>
            <a:ext cx="5117288" cy="1787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0B0079-1020-AD4A-9298-2F7A9405A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93" y="613793"/>
            <a:ext cx="3387661" cy="23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5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E83538-1058-9641-9B8E-853062B4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3" y="495300"/>
            <a:ext cx="2300559" cy="2437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F9BFD-509D-3549-81F3-20A40DB2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5298"/>
            <a:ext cx="4122885" cy="150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90DAD-B042-874B-AAC8-9614A75CA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23" t="32318" r="4607" b="34190"/>
          <a:stretch/>
        </p:blipFill>
        <p:spPr>
          <a:xfrm>
            <a:off x="7350415" y="2314086"/>
            <a:ext cx="2300560" cy="68569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4384586-73F3-3A45-9497-A7D77D8D5356}"/>
              </a:ext>
            </a:extLst>
          </p:cNvPr>
          <p:cNvSpPr/>
          <p:nvPr/>
        </p:nvSpPr>
        <p:spPr>
          <a:xfrm>
            <a:off x="3699402" y="1679331"/>
            <a:ext cx="1994638" cy="71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85CE3-E54F-2142-BB53-74225D03A4CA}"/>
              </a:ext>
            </a:extLst>
          </p:cNvPr>
          <p:cNvSpPr/>
          <p:nvPr/>
        </p:nvSpPr>
        <p:spPr>
          <a:xfrm>
            <a:off x="6475852" y="11219"/>
            <a:ext cx="4049687" cy="32587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17EF7-F620-FC44-B0F2-87F4A97EC8C5}"/>
              </a:ext>
            </a:extLst>
          </p:cNvPr>
          <p:cNvSpPr txBox="1"/>
          <p:nvPr/>
        </p:nvSpPr>
        <p:spPr>
          <a:xfrm>
            <a:off x="222518" y="3924953"/>
            <a:ext cx="11783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Visual Studio já esta totalmente integrado com o </a:t>
            </a:r>
            <a:r>
              <a:rPr lang="pt-BR" sz="4000" dirty="0" err="1"/>
              <a:t>Nuget</a:t>
            </a:r>
            <a:r>
              <a:rPr lang="pt-BR" sz="4000" dirty="0"/>
              <a:t> (gerenciador de pacotes) e o </a:t>
            </a:r>
            <a:r>
              <a:rPr lang="pt-BR" sz="4000" dirty="0" err="1"/>
              <a:t>MSBuild</a:t>
            </a:r>
            <a:r>
              <a:rPr lang="pt-BR" sz="4000" dirty="0"/>
              <a:t> (automatização da build)</a:t>
            </a:r>
          </a:p>
          <a:p>
            <a:endParaRPr lang="pt-BR" sz="4000" dirty="0"/>
          </a:p>
          <a:p>
            <a:pPr marL="457200" indent="-457200">
              <a:buBlip>
                <a:blip r:embed="rId6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1379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DA0A8-FC37-0B44-9E26-95BA2D4BB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61" y="4962458"/>
            <a:ext cx="4795324" cy="121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2546D-9AAE-974C-93A6-F6A73C1EB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" y="1596644"/>
            <a:ext cx="1662339" cy="3044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F4173-F60F-FD4C-85C3-400111F800BD}"/>
              </a:ext>
            </a:extLst>
          </p:cNvPr>
          <p:cNvSpPr txBox="1"/>
          <p:nvPr/>
        </p:nvSpPr>
        <p:spPr>
          <a:xfrm>
            <a:off x="617097" y="401861"/>
            <a:ext cx="10957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Para nosso curso (Teórica) usaremos...</a:t>
            </a:r>
          </a:p>
        </p:txBody>
      </p:sp>
      <p:pic>
        <p:nvPicPr>
          <p:cNvPr id="1026" name="Picture 2" descr="upload.wikimedia.org/wikipedia/commons/thumb/9/...">
            <a:extLst>
              <a:ext uri="{FF2B5EF4-FFF2-40B4-BE49-F238E27FC236}">
                <a16:creationId xmlns:a16="http://schemas.microsoft.com/office/drawing/2014/main" id="{A8DC31E1-E914-4240-B8D8-D6CC9719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253484"/>
            <a:ext cx="3565236" cy="356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37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371708" y="78476"/>
            <a:ext cx="104520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Vamos explorar dois aspectos do </a:t>
            </a:r>
            <a:r>
              <a:rPr lang="pt-BR" sz="4000" dirty="0" err="1"/>
              <a:t>Maven</a:t>
            </a:r>
            <a:r>
              <a:rPr lang="pt-BR" sz="4000" dirty="0"/>
              <a:t>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Dependências!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Fazer a build!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Começando pelas dependências.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Onde elas ficam?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O que fazem?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Como achamos?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Como usamos?</a:t>
            </a:r>
          </a:p>
          <a:p>
            <a:pPr marL="914400" lvl="1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2EC90-BE94-314F-BFBA-42AD0FE92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169" y="3661536"/>
            <a:ext cx="5760688" cy="14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590757" y="2672395"/>
            <a:ext cx="11747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ü"/>
            </a:pPr>
            <a:r>
              <a:rPr lang="pt-BR" sz="4000" dirty="0"/>
              <a:t> Considere o desenvolvimento de um software (Qualquer)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39299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18428"/>
            <a:ext cx="109578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Bem vindo ao repositório central!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repositório central é um local onde estão armazenados todos os artefatos (</a:t>
            </a:r>
            <a:r>
              <a:rPr lang="pt-BR" sz="4000" dirty="0" err="1"/>
              <a:t>jar</a:t>
            </a:r>
            <a:r>
              <a:rPr lang="pt-BR" sz="4000" dirty="0"/>
              <a:t>) de software disponibilizados pelo </a:t>
            </a:r>
            <a:r>
              <a:rPr lang="pt-BR" sz="4000" dirty="0" err="1"/>
              <a:t>Maven</a:t>
            </a: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32904-8390-1B0D-589E-9B0E77BE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281" y="2186105"/>
            <a:ext cx="4367437" cy="9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3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40019" y="203078"/>
            <a:ext cx="98388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É onde se </a:t>
            </a:r>
            <a:r>
              <a:rPr lang="pt-BR" sz="3600" dirty="0">
                <a:solidFill>
                  <a:srgbClr val="0070C0"/>
                </a:solidFill>
              </a:rPr>
              <a:t>encontram as bibliotecas, frameworks, ferramentas e qualquer outro software que desejamos utilizar em nossas próprias soluções.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Acessamos por </a:t>
            </a:r>
            <a:r>
              <a:rPr lang="pt-BR" sz="3600" dirty="0">
                <a:hlinkClick r:id="rId3"/>
              </a:rPr>
              <a:t>https://mvnrepository.com</a:t>
            </a:r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09AF1-0082-A4E9-55F4-04CB1B08C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" y="3513858"/>
            <a:ext cx="11796598" cy="25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28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328863" y="147982"/>
            <a:ext cx="10957806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E como podemos buscar algum artefato nesse repositório?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Considere que queremos utilizar </a:t>
            </a:r>
            <a:r>
              <a:rPr lang="pt-BR" sz="4000" dirty="0">
                <a:solidFill>
                  <a:srgbClr val="0070C0"/>
                </a:solidFill>
              </a:rPr>
              <a:t>uma biblioteca capaz de converter instâncias Java para objetos JSON.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599CB-D5AD-E342-A92D-5B541D0C6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4" t="17013" r="7015" b="18958"/>
          <a:stretch/>
        </p:blipFill>
        <p:spPr>
          <a:xfrm>
            <a:off x="4560580" y="1148286"/>
            <a:ext cx="3915155" cy="32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89106" y="61678"/>
            <a:ext cx="10957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Já existe uma biblioteca para isso, chamada GSON. Vamos usar o </a:t>
            </a:r>
            <a:r>
              <a:rPr lang="pt-BR" sz="4000" dirty="0" err="1"/>
              <a:t>Maven</a:t>
            </a:r>
            <a:r>
              <a:rPr lang="pt-BR" sz="4000" dirty="0"/>
              <a:t> para gerenciar essa dependência!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Vamos acessar o repositório e buscar por GSON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59B4F-F336-F84E-AAA5-96E23227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3639"/>
            <a:ext cx="12166600" cy="349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5FA30-92D8-EB4C-BA6C-FD7853878DAD}"/>
              </a:ext>
            </a:extLst>
          </p:cNvPr>
          <p:cNvSpPr/>
          <p:nvPr/>
        </p:nvSpPr>
        <p:spPr>
          <a:xfrm>
            <a:off x="3914842" y="2934558"/>
            <a:ext cx="5715541" cy="572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94976-E474-3544-87DA-D3A4DB47B1CB}"/>
              </a:ext>
            </a:extLst>
          </p:cNvPr>
          <p:cNvSpPr/>
          <p:nvPr/>
        </p:nvSpPr>
        <p:spPr>
          <a:xfrm>
            <a:off x="2705370" y="4280170"/>
            <a:ext cx="5871183" cy="19649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372BC8-5D3F-6547-B13B-A6FC1569CE17}"/>
              </a:ext>
            </a:extLst>
          </p:cNvPr>
          <p:cNvSpPr/>
          <p:nvPr/>
        </p:nvSpPr>
        <p:spPr>
          <a:xfrm>
            <a:off x="9630383" y="2937664"/>
            <a:ext cx="1479686" cy="57226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78904" y="146457"/>
            <a:ext cx="10157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3600" dirty="0"/>
              <a:t>Normalmente escolhemos a última versão. A menos que exista alguma restrição de compatibilidade com o seu projeto</a:t>
            </a: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81F4-9D98-D345-A657-091ACE67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63" y="1962339"/>
            <a:ext cx="6661730" cy="4762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8B7065-51C9-0E41-983D-A327DDA2454A}"/>
              </a:ext>
            </a:extLst>
          </p:cNvPr>
          <p:cNvSpPr/>
          <p:nvPr/>
        </p:nvSpPr>
        <p:spPr>
          <a:xfrm>
            <a:off x="5152276" y="4724362"/>
            <a:ext cx="6089515" cy="35347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8118C9-C9C3-E14E-90C3-7EDABB8A4E1D}"/>
              </a:ext>
            </a:extLst>
          </p:cNvPr>
          <p:cNvCxnSpPr>
            <a:cxnSpLocks/>
          </p:cNvCxnSpPr>
          <p:nvPr/>
        </p:nvCxnSpPr>
        <p:spPr>
          <a:xfrm>
            <a:off x="4012719" y="4295536"/>
            <a:ext cx="1450842" cy="62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C49A9-B236-5948-A8FE-E84F78A6B6CF}"/>
              </a:ext>
            </a:extLst>
          </p:cNvPr>
          <p:cNvSpPr txBox="1"/>
          <p:nvPr/>
        </p:nvSpPr>
        <p:spPr>
          <a:xfrm>
            <a:off x="1063923" y="2908480"/>
            <a:ext cx="3426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Nesse exemplo vamos usar a versão 2.8.6 da biblioteca GSON</a:t>
            </a:r>
          </a:p>
        </p:txBody>
      </p:sp>
    </p:spTree>
    <p:extLst>
      <p:ext uri="{BB962C8B-B14F-4D97-AF65-F5344CB8AC3E}">
        <p14:creationId xmlns:p14="http://schemas.microsoft.com/office/powerpoint/2010/main" val="380335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09990" y="263803"/>
            <a:ext cx="105546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3600" dirty="0"/>
              <a:t>Assim que clicarmos na versão desejada, aparecem as opções para incluirmos a biblioteca no nosso projeto! </a:t>
            </a:r>
            <a:r>
              <a:rPr lang="pt-BR" sz="3600" dirty="0">
                <a:solidFill>
                  <a:srgbClr val="0070C0"/>
                </a:solidFill>
              </a:rPr>
              <a:t>Observe que podemos clicar na aba </a:t>
            </a:r>
            <a:r>
              <a:rPr lang="pt-BR" sz="3600" dirty="0" err="1">
                <a:solidFill>
                  <a:srgbClr val="0070C0"/>
                </a:solidFill>
              </a:rPr>
              <a:t>Gradle</a:t>
            </a:r>
            <a:r>
              <a:rPr lang="pt-BR" sz="3600" dirty="0">
                <a:solidFill>
                  <a:srgbClr val="0070C0"/>
                </a:solidFill>
              </a:rPr>
              <a:t>, e também outras ferramentas de </a:t>
            </a:r>
            <a:r>
              <a:rPr lang="pt-BR" sz="3600" b="1" i="1" dirty="0">
                <a:solidFill>
                  <a:srgbClr val="0070C0"/>
                </a:solidFill>
              </a:rPr>
              <a:t>build </a:t>
            </a:r>
            <a:r>
              <a:rPr lang="pt-BR" sz="3600" dirty="0">
                <a:solidFill>
                  <a:srgbClr val="0070C0"/>
                </a:solidFill>
              </a:rPr>
              <a:t>automatizada.</a:t>
            </a:r>
            <a:endParaRPr lang="pt-BR" sz="4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E14E5-6D6A-E54E-BD82-C186A36FD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26"/>
          <a:stretch/>
        </p:blipFill>
        <p:spPr>
          <a:xfrm>
            <a:off x="383633" y="4099667"/>
            <a:ext cx="6912112" cy="218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EEFC30-F54E-4D48-B70B-295C74379312}"/>
              </a:ext>
            </a:extLst>
          </p:cNvPr>
          <p:cNvSpPr/>
          <p:nvPr/>
        </p:nvSpPr>
        <p:spPr>
          <a:xfrm>
            <a:off x="564203" y="4673366"/>
            <a:ext cx="6245157" cy="1338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9E14-B794-A14F-87FE-2F9CCEE65975}"/>
              </a:ext>
            </a:extLst>
          </p:cNvPr>
          <p:cNvSpPr txBox="1"/>
          <p:nvPr/>
        </p:nvSpPr>
        <p:spPr>
          <a:xfrm>
            <a:off x="7622738" y="3433902"/>
            <a:ext cx="4321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FF0000"/>
                </a:solidFill>
              </a:rPr>
              <a:t>Para o </a:t>
            </a:r>
            <a:r>
              <a:rPr lang="pt-BR" sz="2800" dirty="0" err="1">
                <a:solidFill>
                  <a:srgbClr val="FF0000"/>
                </a:solidFill>
              </a:rPr>
              <a:t>Maven</a:t>
            </a:r>
            <a:r>
              <a:rPr lang="pt-BR" sz="2800" dirty="0">
                <a:solidFill>
                  <a:srgbClr val="FF0000"/>
                </a:solidFill>
              </a:rPr>
              <a:t>, ele nos mostra um XML.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FF0000"/>
                </a:solidFill>
              </a:rPr>
              <a:t> Mas o que faremos com isso?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FF0000"/>
                </a:solidFill>
              </a:rPr>
              <a:t> O que é esse XML?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13658E-E76A-224F-9CF8-B25C2250825E}"/>
              </a:ext>
            </a:extLst>
          </p:cNvPr>
          <p:cNvCxnSpPr>
            <a:cxnSpLocks/>
          </p:cNvCxnSpPr>
          <p:nvPr/>
        </p:nvCxnSpPr>
        <p:spPr>
          <a:xfrm flipH="1">
            <a:off x="4569263" y="4099667"/>
            <a:ext cx="3485240" cy="138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3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749207" y="2673438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Vamos entender como o </a:t>
            </a:r>
            <a:r>
              <a:rPr lang="pt-BR" sz="4000" dirty="0" err="1"/>
              <a:t>Maven</a:t>
            </a:r>
            <a:r>
              <a:rPr lang="pt-BR" sz="4000" dirty="0"/>
              <a:t> funciona!</a:t>
            </a:r>
            <a:r>
              <a:rPr lang="pt-BR" sz="4000" dirty="0">
                <a:sym typeface="Wingdings" pitchFamily="2" charset="2"/>
              </a:rPr>
              <a:t> </a:t>
            </a: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95267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7" y="2287516"/>
            <a:ext cx="109578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Toda a configuração do </a:t>
            </a:r>
            <a:r>
              <a:rPr lang="pt-BR" sz="4000" dirty="0" err="1"/>
              <a:t>Maven</a:t>
            </a:r>
            <a:r>
              <a:rPr lang="pt-BR" sz="4000" dirty="0"/>
              <a:t> é feita através de um único arquivo chamado </a:t>
            </a:r>
            <a:r>
              <a:rPr lang="pt-BR" sz="4000" b="1" i="1" dirty="0" err="1">
                <a:solidFill>
                  <a:srgbClr val="0070C0"/>
                </a:solidFill>
              </a:rPr>
              <a:t>pom.xml</a:t>
            </a:r>
            <a:r>
              <a:rPr lang="pt-BR" sz="4000" b="1" i="1" dirty="0">
                <a:solidFill>
                  <a:srgbClr val="0070C0"/>
                </a:solidFill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b="1" i="1" dirty="0"/>
              <a:t> </a:t>
            </a:r>
            <a:r>
              <a:rPr lang="pt-BR" sz="4000" b="1" i="1" dirty="0">
                <a:solidFill>
                  <a:srgbClr val="0070C0"/>
                </a:solidFill>
              </a:rPr>
              <a:t>POM -&gt; Project </a:t>
            </a:r>
            <a:r>
              <a:rPr lang="pt-BR" sz="4000" b="1" i="1" dirty="0" err="1">
                <a:solidFill>
                  <a:srgbClr val="0070C0"/>
                </a:solidFill>
              </a:rPr>
              <a:t>Object</a:t>
            </a:r>
            <a:r>
              <a:rPr lang="pt-BR" sz="4000" b="1" i="1" dirty="0">
                <a:solidFill>
                  <a:srgbClr val="0070C0"/>
                </a:solidFill>
              </a:rPr>
              <a:t> </a:t>
            </a:r>
            <a:r>
              <a:rPr lang="pt-BR" sz="4000" b="1" i="1" dirty="0" err="1">
                <a:solidFill>
                  <a:srgbClr val="0070C0"/>
                </a:solidFill>
              </a:rPr>
              <a:t>Model</a:t>
            </a:r>
            <a:endParaRPr lang="pt-BR" sz="4000" b="1" i="1" dirty="0">
              <a:solidFill>
                <a:srgbClr val="0070C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b="1" i="1" dirty="0"/>
              <a:t> </a:t>
            </a:r>
            <a:r>
              <a:rPr lang="pt-BR" sz="4000" dirty="0"/>
              <a:t>Nesse arquivo iremos definir </a:t>
            </a:r>
            <a:r>
              <a:rPr lang="pt-BR" sz="4000" b="1" i="1" dirty="0">
                <a:solidFill>
                  <a:srgbClr val="0070C0"/>
                </a:solidFill>
              </a:rPr>
              <a:t>tudo</a:t>
            </a:r>
            <a:r>
              <a:rPr lang="pt-BR" sz="4000" dirty="0"/>
              <a:t> que precisamos que o </a:t>
            </a:r>
            <a:r>
              <a:rPr lang="pt-BR" sz="4000" dirty="0" err="1"/>
              <a:t>Maven</a:t>
            </a:r>
            <a:r>
              <a:rPr lang="pt-BR" sz="4000" dirty="0"/>
              <a:t> cuide para a build automatizada do nosso projeto. </a:t>
            </a:r>
            <a:r>
              <a:rPr lang="pt-BR" sz="4000" b="1" dirty="0">
                <a:solidFill>
                  <a:srgbClr val="0070C0"/>
                </a:solidFill>
              </a:rPr>
              <a:t>Inclusive a gerência das dependências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CE1F0-CF26-554A-8096-1E3A91D6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04" y="417016"/>
            <a:ext cx="4795324" cy="1212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7524B-8EDF-2E4B-AE93-CAE36A5BF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6" t="11015" r="27403" b="16284"/>
          <a:stretch/>
        </p:blipFill>
        <p:spPr>
          <a:xfrm>
            <a:off x="617097" y="101515"/>
            <a:ext cx="2062261" cy="1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69623" y="1995686"/>
            <a:ext cx="115749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Podemos configurar: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As dependências (outros software)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O nome do </a:t>
            </a:r>
            <a:r>
              <a:rPr lang="pt-BR" sz="4000" i="1" dirty="0" err="1"/>
              <a:t>jar</a:t>
            </a:r>
            <a:endParaRPr lang="pt-BR" sz="4000" i="1" dirty="0"/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O tipo de empacotamento (</a:t>
            </a:r>
            <a:r>
              <a:rPr lang="pt-BR" sz="4000" i="1" dirty="0" err="1"/>
              <a:t>jar</a:t>
            </a:r>
            <a:r>
              <a:rPr lang="pt-BR" sz="4000" i="1" dirty="0"/>
              <a:t>, </a:t>
            </a:r>
            <a:r>
              <a:rPr lang="pt-BR" sz="4000" i="1" dirty="0" err="1"/>
              <a:t>war</a:t>
            </a:r>
            <a:r>
              <a:rPr lang="pt-BR" sz="4000" dirty="0"/>
              <a:t>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Escopo das dependências (algumas podem ser necessárias apenas para teste)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Executar apenas os testes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CE1F0-CF26-554A-8096-1E3A91D6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6" y="546100"/>
            <a:ext cx="4795324" cy="1212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DA84E3-9030-CA4C-9CB4-2A09A4197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6" t="11015" r="27403" b="16284"/>
          <a:stretch/>
        </p:blipFill>
        <p:spPr>
          <a:xfrm>
            <a:off x="6479892" y="0"/>
            <a:ext cx="2976664" cy="26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FCBD6-ACF5-FD4D-9AD5-EDD83F491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5" y="2056782"/>
            <a:ext cx="7531878" cy="1821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DD9A9-F1D5-9C4D-A59E-914C846ED9EF}"/>
              </a:ext>
            </a:extLst>
          </p:cNvPr>
          <p:cNvSpPr txBox="1"/>
          <p:nvPr/>
        </p:nvSpPr>
        <p:spPr>
          <a:xfrm>
            <a:off x="500365" y="630391"/>
            <a:ext cx="11853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arquivo </a:t>
            </a:r>
            <a:r>
              <a:rPr lang="pt-BR" sz="4000" b="1" i="1" dirty="0">
                <a:solidFill>
                  <a:srgbClr val="0070C0"/>
                </a:solidFill>
              </a:rPr>
              <a:t>pom.xml </a:t>
            </a:r>
            <a:r>
              <a:rPr lang="pt-BR" sz="4000" dirty="0"/>
              <a:t>mais simples possível</a:t>
            </a:r>
          </a:p>
          <a:p>
            <a:r>
              <a:rPr lang="pt-BR" sz="4000" dirty="0"/>
              <a:t>possui no mínimo 3 informações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6EDFD-2132-AF41-9B18-9F492B3A3C23}"/>
              </a:ext>
            </a:extLst>
          </p:cNvPr>
          <p:cNvSpPr/>
          <p:nvPr/>
        </p:nvSpPr>
        <p:spPr>
          <a:xfrm>
            <a:off x="247446" y="1972808"/>
            <a:ext cx="8161365" cy="1968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6BA8F-6F3F-3E4B-9B34-3822C18D5591}"/>
              </a:ext>
            </a:extLst>
          </p:cNvPr>
          <p:cNvSpPr txBox="1"/>
          <p:nvPr/>
        </p:nvSpPr>
        <p:spPr>
          <a:xfrm>
            <a:off x="500365" y="4295537"/>
            <a:ext cx="7474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pt-BR" sz="2800" dirty="0" err="1"/>
              <a:t>groupId</a:t>
            </a:r>
            <a:r>
              <a:rPr lang="pt-BR" sz="2800" dirty="0"/>
              <a:t> -&gt; Identificação da empresa, ou grupo de projetos. Segue a </a:t>
            </a:r>
            <a:r>
              <a:rPr lang="pt-BR" sz="2800" dirty="0">
                <a:solidFill>
                  <a:srgbClr val="0070C0"/>
                </a:solidFill>
              </a:rPr>
              <a:t>convenção para nomear pacotes em Java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pt-BR" sz="2800" dirty="0"/>
              <a:t> </a:t>
            </a:r>
            <a:r>
              <a:rPr lang="pt-BR" sz="2800" dirty="0" err="1"/>
              <a:t>artifactId</a:t>
            </a:r>
            <a:r>
              <a:rPr lang="pt-BR" sz="2800" dirty="0"/>
              <a:t> -&gt; Identificação do projeto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pt-BR" sz="2800" dirty="0"/>
              <a:t> </a:t>
            </a:r>
            <a:r>
              <a:rPr lang="pt-BR" sz="2800" dirty="0" err="1"/>
              <a:t>version</a:t>
            </a:r>
            <a:r>
              <a:rPr lang="pt-BR" sz="2800" dirty="0"/>
              <a:t> -&gt; Versão do projeto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8CA56-9360-6844-9C9F-93258B5BA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6" t="11015" r="27403" b="16284"/>
          <a:stretch/>
        </p:blipFill>
        <p:spPr>
          <a:xfrm>
            <a:off x="9215336" y="4196461"/>
            <a:ext cx="2976664" cy="2661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EDB0DD-43D3-CB45-8308-2378A0741E1D}"/>
              </a:ext>
            </a:extLst>
          </p:cNvPr>
          <p:cNvSpPr txBox="1"/>
          <p:nvPr/>
        </p:nvSpPr>
        <p:spPr>
          <a:xfrm>
            <a:off x="8660718" y="2056782"/>
            <a:ext cx="3530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</a:t>
            </a:r>
            <a:r>
              <a:rPr lang="pt-BR" sz="2800" dirty="0" err="1"/>
              <a:t>groupId</a:t>
            </a:r>
            <a:r>
              <a:rPr lang="pt-BR" sz="2800" dirty="0"/>
              <a:t> + </a:t>
            </a:r>
            <a:r>
              <a:rPr lang="pt-BR" sz="2800" dirty="0" err="1"/>
              <a:t>artifactId</a:t>
            </a:r>
            <a:r>
              <a:rPr lang="pt-BR" sz="2800" dirty="0"/>
              <a:t> deve fornecer um </a:t>
            </a:r>
            <a:r>
              <a:rPr lang="pt-BR" sz="2800" dirty="0">
                <a:solidFill>
                  <a:srgbClr val="0070C0"/>
                </a:solidFill>
              </a:rPr>
              <a:t>nome global único para seu projeto!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25A7D6-184C-934D-87E2-D15A54753EF8}"/>
              </a:ext>
            </a:extLst>
          </p:cNvPr>
          <p:cNvCxnSpPr>
            <a:cxnSpLocks/>
          </p:cNvCxnSpPr>
          <p:nvPr/>
        </p:nvCxnSpPr>
        <p:spPr>
          <a:xfrm flipH="1">
            <a:off x="7170084" y="2964723"/>
            <a:ext cx="17356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08DC719-F769-8641-9871-5C80B0CED599}"/>
              </a:ext>
            </a:extLst>
          </p:cNvPr>
          <p:cNvSpPr/>
          <p:nvPr/>
        </p:nvSpPr>
        <p:spPr>
          <a:xfrm>
            <a:off x="8660718" y="1980940"/>
            <a:ext cx="3254804" cy="196846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23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base - IT-One">
            <a:extLst>
              <a:ext uri="{FF2B5EF4-FFF2-40B4-BE49-F238E27FC236}">
                <a16:creationId xmlns:a16="http://schemas.microsoft.com/office/drawing/2014/main" id="{5164D700-31B9-4CE3-B0F2-2382001D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6" y="3758452"/>
            <a:ext cx="2439475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® Cloud Computing">
            <a:extLst>
              <a:ext uri="{FF2B5EF4-FFF2-40B4-BE49-F238E27FC236}">
                <a16:creationId xmlns:a16="http://schemas.microsoft.com/office/drawing/2014/main" id="{3F27956E-50AE-4740-8F82-F7CCB18CB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79"/>
          <a:stretch/>
        </p:blipFill>
        <p:spPr bwMode="auto">
          <a:xfrm>
            <a:off x="214488" y="606355"/>
            <a:ext cx="294075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86D6D9-FA79-4584-B31A-BF552CC2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631" y="3568564"/>
            <a:ext cx="1843983" cy="18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tificial Intelligence in libraries - Sentinelassam">
            <a:extLst>
              <a:ext uri="{FF2B5EF4-FFF2-40B4-BE49-F238E27FC236}">
                <a16:creationId xmlns:a16="http://schemas.microsoft.com/office/drawing/2014/main" id="{3EDA218B-41D5-4FF5-AD72-CBE9EC9F7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5"/>
          <a:stretch/>
        </p:blipFill>
        <p:spPr bwMode="auto">
          <a:xfrm>
            <a:off x="4921412" y="3676986"/>
            <a:ext cx="2439475" cy="294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2">
            <a:extLst>
              <a:ext uri="{FF2B5EF4-FFF2-40B4-BE49-F238E27FC236}">
                <a16:creationId xmlns:a16="http://schemas.microsoft.com/office/drawing/2014/main" id="{79F663DA-D8DF-A74D-85D6-DA94C2581DC5}"/>
              </a:ext>
            </a:extLst>
          </p:cNvPr>
          <p:cNvCxnSpPr>
            <a:cxnSpLocks/>
          </p:cNvCxnSpPr>
          <p:nvPr/>
        </p:nvCxnSpPr>
        <p:spPr>
          <a:xfrm flipH="1">
            <a:off x="3155244" y="1527717"/>
            <a:ext cx="820617" cy="479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2">
            <a:extLst>
              <a:ext uri="{FF2B5EF4-FFF2-40B4-BE49-F238E27FC236}">
                <a16:creationId xmlns:a16="http://schemas.microsoft.com/office/drawing/2014/main" id="{6CBFA481-5F0F-CF4F-910F-37B22E491576}"/>
              </a:ext>
            </a:extLst>
          </p:cNvPr>
          <p:cNvCxnSpPr>
            <a:cxnSpLocks/>
          </p:cNvCxnSpPr>
          <p:nvPr/>
        </p:nvCxnSpPr>
        <p:spPr>
          <a:xfrm flipH="1">
            <a:off x="3367668" y="2486722"/>
            <a:ext cx="870221" cy="10818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2">
            <a:extLst>
              <a:ext uri="{FF2B5EF4-FFF2-40B4-BE49-F238E27FC236}">
                <a16:creationId xmlns:a16="http://schemas.microsoft.com/office/drawing/2014/main" id="{2C266940-8135-8B44-87D0-92F183315236}"/>
              </a:ext>
            </a:extLst>
          </p:cNvPr>
          <p:cNvCxnSpPr>
            <a:cxnSpLocks/>
          </p:cNvCxnSpPr>
          <p:nvPr/>
        </p:nvCxnSpPr>
        <p:spPr>
          <a:xfrm flipH="1">
            <a:off x="5942966" y="2464135"/>
            <a:ext cx="1" cy="1104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2">
            <a:extLst>
              <a:ext uri="{FF2B5EF4-FFF2-40B4-BE49-F238E27FC236}">
                <a16:creationId xmlns:a16="http://schemas.microsoft.com/office/drawing/2014/main" id="{482AF6E7-E82C-6042-AB14-EC993EA01C67}"/>
              </a:ext>
            </a:extLst>
          </p:cNvPr>
          <p:cNvCxnSpPr>
            <a:cxnSpLocks/>
          </p:cNvCxnSpPr>
          <p:nvPr/>
        </p:nvCxnSpPr>
        <p:spPr>
          <a:xfrm>
            <a:off x="7648044" y="2568037"/>
            <a:ext cx="1339839" cy="1190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">
            <a:extLst>
              <a:ext uri="{FF2B5EF4-FFF2-40B4-BE49-F238E27FC236}">
                <a16:creationId xmlns:a16="http://schemas.microsoft.com/office/drawing/2014/main" id="{665DE724-3E58-0044-A31D-5446DAC7B97F}"/>
              </a:ext>
            </a:extLst>
          </p:cNvPr>
          <p:cNvCxnSpPr>
            <a:cxnSpLocks/>
          </p:cNvCxnSpPr>
          <p:nvPr/>
        </p:nvCxnSpPr>
        <p:spPr>
          <a:xfrm>
            <a:off x="8379719" y="1445453"/>
            <a:ext cx="1221191" cy="4467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imated Rage Comic #1 - GIF on Imgur">
            <a:extLst>
              <a:ext uri="{FF2B5EF4-FFF2-40B4-BE49-F238E27FC236}">
                <a16:creationId xmlns:a16="http://schemas.microsoft.com/office/drawing/2014/main" id="{49FDADDB-9976-1950-A600-50342B91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42" y="54623"/>
            <a:ext cx="4228921" cy="237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 logo and symbol, meaning, history, PNG">
            <a:extLst>
              <a:ext uri="{FF2B5EF4-FFF2-40B4-BE49-F238E27FC236}">
                <a16:creationId xmlns:a16="http://schemas.microsoft.com/office/drawing/2014/main" id="{4DA7B85F-D8C6-38CB-F94B-953FD9545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195" y="2007220"/>
            <a:ext cx="2235530" cy="139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58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Onde iremos colocar as dependências </a:t>
            </a:r>
            <a:r>
              <a:rPr lang="pt-BR" sz="4000" dirty="0"/>
              <a:t>nesse arquivo </a:t>
            </a:r>
            <a:r>
              <a:rPr lang="pt-BR" sz="4000" dirty="0" err="1">
                <a:solidFill>
                  <a:srgbClr val="0070C0"/>
                </a:solidFill>
              </a:rPr>
              <a:t>pom</a:t>
            </a:r>
            <a:r>
              <a:rPr lang="pt-BR" sz="40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471E3-5301-9646-AE0A-4462DB1B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1" y="1765598"/>
            <a:ext cx="8034970" cy="44995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818D48-6F5E-F74F-BEA2-735FE3202763}"/>
              </a:ext>
            </a:extLst>
          </p:cNvPr>
          <p:cNvSpPr/>
          <p:nvPr/>
        </p:nvSpPr>
        <p:spPr>
          <a:xfrm>
            <a:off x="678259" y="3524611"/>
            <a:ext cx="3255524" cy="1427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EB22-280E-D149-9705-2AF3BBDEACA8}"/>
              </a:ext>
            </a:extLst>
          </p:cNvPr>
          <p:cNvSpPr txBox="1"/>
          <p:nvPr/>
        </p:nvSpPr>
        <p:spPr>
          <a:xfrm>
            <a:off x="6307255" y="3761509"/>
            <a:ext cx="5564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Colocaremos nossas dependências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Colocaremos as instruções para o build (compilação, empacotamento, etc..)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A582D-EEDD-7245-BBFD-EAD6C16D9A09}"/>
              </a:ext>
            </a:extLst>
          </p:cNvPr>
          <p:cNvCxnSpPr>
            <a:cxnSpLocks/>
          </p:cNvCxnSpPr>
          <p:nvPr/>
        </p:nvCxnSpPr>
        <p:spPr>
          <a:xfrm flipH="1">
            <a:off x="4287361" y="4305870"/>
            <a:ext cx="1987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8F4E1E-EFB1-A54B-8E3E-688FFF66086F}"/>
              </a:ext>
            </a:extLst>
          </p:cNvPr>
          <p:cNvSpPr/>
          <p:nvPr/>
        </p:nvSpPr>
        <p:spPr>
          <a:xfrm>
            <a:off x="678259" y="4952515"/>
            <a:ext cx="3255524" cy="14279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1CD2EA-9FCE-BE49-8A9B-11E52281775A}"/>
              </a:ext>
            </a:extLst>
          </p:cNvPr>
          <p:cNvCxnSpPr>
            <a:cxnSpLocks/>
          </p:cNvCxnSpPr>
          <p:nvPr/>
        </p:nvCxnSpPr>
        <p:spPr>
          <a:xfrm flipH="1">
            <a:off x="4287361" y="5733774"/>
            <a:ext cx="198754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83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499109" y="3188749"/>
            <a:ext cx="7193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Vamos resgatar a dependência do GSON que vimos no repositório central do </a:t>
            </a:r>
            <a:r>
              <a:rPr lang="pt-BR" sz="4000" dirty="0" err="1"/>
              <a:t>Maven</a:t>
            </a: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Vamos colocá-la no </a:t>
            </a:r>
            <a:r>
              <a:rPr lang="pt-BR" sz="4000" b="1" i="1" dirty="0" err="1">
                <a:solidFill>
                  <a:srgbClr val="0070C0"/>
                </a:solidFill>
              </a:rPr>
              <a:t>pom</a:t>
            </a:r>
            <a:endParaRPr lang="pt-BR" sz="4000" b="1" i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0401A-184D-B84D-A66E-2DB8B5C0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" t="20868" r="38053" b="11442"/>
          <a:stretch/>
        </p:blipFill>
        <p:spPr>
          <a:xfrm>
            <a:off x="2499108" y="446327"/>
            <a:ext cx="7193783" cy="19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13651D-D0E2-EE48-822E-EEEB3E2C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33" y="1615015"/>
            <a:ext cx="6985000" cy="379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Onde iremos colocar as nossas dependências nesse arquivo </a:t>
            </a:r>
            <a:r>
              <a:rPr lang="pt-BR" sz="4000" b="1" i="1" dirty="0" err="1">
                <a:solidFill>
                  <a:srgbClr val="0070C0"/>
                </a:solidFill>
              </a:rPr>
              <a:t>pom</a:t>
            </a:r>
            <a:r>
              <a:rPr lang="pt-BR" sz="4000" dirty="0"/>
              <a:t>?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E agora? O que o </a:t>
            </a:r>
            <a:r>
              <a:rPr lang="pt-BR" sz="4000" dirty="0" err="1"/>
              <a:t>Maven</a:t>
            </a:r>
            <a:r>
              <a:rPr lang="pt-BR" sz="4000" dirty="0"/>
              <a:t> faz?</a:t>
            </a:r>
          </a:p>
          <a:p>
            <a:endParaRPr lang="pt-BR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18D48-6F5E-F74F-BEA2-735FE3202763}"/>
              </a:ext>
            </a:extLst>
          </p:cNvPr>
          <p:cNvSpPr/>
          <p:nvPr/>
        </p:nvSpPr>
        <p:spPr>
          <a:xfrm>
            <a:off x="1412236" y="3572933"/>
            <a:ext cx="6004564" cy="130386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EB22-280E-D149-9705-2AF3BBDEACA8}"/>
              </a:ext>
            </a:extLst>
          </p:cNvPr>
          <p:cNvSpPr txBox="1"/>
          <p:nvPr/>
        </p:nvSpPr>
        <p:spPr>
          <a:xfrm>
            <a:off x="7620000" y="3572933"/>
            <a:ext cx="46732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Colocamos dentro da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dependencies</a:t>
            </a:r>
            <a:r>
              <a:rPr lang="pt-BR" sz="2800" dirty="0">
                <a:solidFill>
                  <a:srgbClr val="FF0000"/>
                </a:solidFill>
              </a:rPr>
              <a:t>&gt; </a:t>
            </a:r>
            <a:r>
              <a:rPr lang="pt-BR" sz="2800" dirty="0"/>
              <a:t>(plural).</a:t>
            </a:r>
          </a:p>
          <a:p>
            <a:r>
              <a:rPr lang="pt-BR" sz="2800" dirty="0"/>
              <a:t>Cada dependência ficará na sua própria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&lt;</a:t>
            </a:r>
            <a:r>
              <a:rPr lang="pt-BR" sz="2800" dirty="0" err="1">
                <a:solidFill>
                  <a:srgbClr val="FF0000"/>
                </a:solidFill>
              </a:rPr>
              <a:t>dependency</a:t>
            </a:r>
            <a:r>
              <a:rPr lang="pt-BR" sz="2800" dirty="0">
                <a:solidFill>
                  <a:srgbClr val="FF0000"/>
                </a:solidFill>
              </a:rPr>
              <a:t>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A582D-EEDD-7245-BBFD-EAD6C16D9A09}"/>
              </a:ext>
            </a:extLst>
          </p:cNvPr>
          <p:cNvCxnSpPr>
            <a:cxnSpLocks/>
          </p:cNvCxnSpPr>
          <p:nvPr/>
        </p:nvCxnSpPr>
        <p:spPr>
          <a:xfrm flipH="1">
            <a:off x="6362140" y="4311785"/>
            <a:ext cx="12578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8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3FD38-1703-3143-B98F-FF5C1FCC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305763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4103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Com a dependência no </a:t>
            </a:r>
            <a:r>
              <a:rPr lang="pt-BR" sz="4000" b="1" i="1" dirty="0" err="1">
                <a:solidFill>
                  <a:srgbClr val="0070C0"/>
                </a:solidFill>
              </a:rPr>
              <a:t>pom</a:t>
            </a:r>
            <a:r>
              <a:rPr lang="pt-BR" sz="4000" b="1" i="1" dirty="0"/>
              <a:t>, </a:t>
            </a:r>
            <a:r>
              <a:rPr lang="pt-BR" sz="4000" dirty="0"/>
              <a:t>o </a:t>
            </a:r>
            <a:r>
              <a:rPr lang="pt-BR" sz="4000" dirty="0" err="1"/>
              <a:t>Maven</a:t>
            </a:r>
            <a:r>
              <a:rPr lang="pt-BR" sz="4000" dirty="0"/>
              <a:t> sabe que necessita baixar a biblioteca GSON para nosso projeto. Ele irá buscar essa dependência (</a:t>
            </a:r>
            <a:r>
              <a:rPr lang="pt-BR" sz="4000" dirty="0" err="1"/>
              <a:t>Jar</a:t>
            </a:r>
            <a:r>
              <a:rPr lang="pt-BR" sz="4000" dirty="0"/>
              <a:t> do GSON) no repositório central do </a:t>
            </a:r>
            <a:r>
              <a:rPr lang="pt-BR" sz="4000" dirty="0" err="1"/>
              <a:t>maven</a:t>
            </a:r>
            <a:r>
              <a:rPr lang="pt-BR" sz="40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1AB2D-AD1D-C84B-A0DF-FEDA82544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3" t="29640" r="40570" b="28899"/>
          <a:stretch/>
        </p:blipFill>
        <p:spPr>
          <a:xfrm>
            <a:off x="5463873" y="5053933"/>
            <a:ext cx="1478504" cy="16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3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34476" y="168398"/>
            <a:ext cx="109578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Observe que o XML que colocamos </a:t>
            </a:r>
            <a:r>
              <a:rPr lang="pt-BR" sz="4000" dirty="0">
                <a:solidFill>
                  <a:srgbClr val="0070C0"/>
                </a:solidFill>
              </a:rPr>
              <a:t>não é a biblioteca GSON propriamente dita</a:t>
            </a:r>
            <a:r>
              <a:rPr lang="pt-BR" sz="4000" dirty="0"/>
              <a:t>. O que ele representa são </a:t>
            </a:r>
            <a:r>
              <a:rPr lang="pt-BR" sz="4000" dirty="0">
                <a:solidFill>
                  <a:srgbClr val="0070C0"/>
                </a:solidFill>
              </a:rPr>
              <a:t>instruções para o </a:t>
            </a:r>
            <a:r>
              <a:rPr lang="pt-BR" sz="4000" dirty="0" err="1">
                <a:solidFill>
                  <a:srgbClr val="0070C0"/>
                </a:solidFill>
              </a:rPr>
              <a:t>Maven</a:t>
            </a:r>
            <a:r>
              <a:rPr lang="pt-BR" sz="4000" dirty="0"/>
              <a:t>, de fato, fazer o download da biblioteca para nós!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b="1" i="1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Isso é a gerência de dependências! </a:t>
            </a:r>
            <a:endParaRPr lang="pt-BR" sz="4000" b="1" i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56C69-8832-A741-B7EF-B0DB450E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58" y="3338497"/>
            <a:ext cx="4529667" cy="34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5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54353" y="1728841"/>
            <a:ext cx="113446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</a:t>
            </a:r>
            <a:r>
              <a:rPr lang="pt-BR" sz="4000" dirty="0" err="1"/>
              <a:t>Maven</a:t>
            </a: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cria um repositório local </a:t>
            </a:r>
            <a:r>
              <a:rPr lang="pt-BR" sz="4000" dirty="0"/>
              <a:t>e coloca todas as dependências </a:t>
            </a:r>
            <a:r>
              <a:rPr lang="pt-BR" sz="4000" dirty="0">
                <a:solidFill>
                  <a:srgbClr val="0070C0"/>
                </a:solidFill>
              </a:rPr>
              <a:t>antes de ir buscar no repositório central.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Assim, o </a:t>
            </a:r>
            <a:r>
              <a:rPr lang="pt-BR" sz="4000" dirty="0" err="1"/>
              <a:t>Maven</a:t>
            </a:r>
            <a:r>
              <a:rPr lang="pt-BR" sz="4000" dirty="0"/>
              <a:t> busca a dependência </a:t>
            </a:r>
            <a:r>
              <a:rPr lang="pt-BR" sz="4000" dirty="0">
                <a:solidFill>
                  <a:srgbClr val="0070C0"/>
                </a:solidFill>
              </a:rPr>
              <a:t>primeiro no repositório local</a:t>
            </a:r>
            <a:r>
              <a:rPr lang="pt-BR" sz="4000" dirty="0"/>
              <a:t>. Caso não encontre, então ele busca no </a:t>
            </a:r>
            <a:r>
              <a:rPr lang="pt-BR" sz="4000" dirty="0">
                <a:solidFill>
                  <a:srgbClr val="0070C0"/>
                </a:solidFill>
              </a:rPr>
              <a:t>repositório central (remoto).</a:t>
            </a:r>
            <a:endParaRPr lang="pt-BR" sz="4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0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271985" y="2246243"/>
            <a:ext cx="109578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Maven utiliza o conceito de </a:t>
            </a:r>
            <a:r>
              <a:rPr lang="pt-BR" sz="4000" b="1" i="1" dirty="0" err="1">
                <a:solidFill>
                  <a:srgbClr val="0070C0"/>
                </a:solidFill>
              </a:rPr>
              <a:t>convention</a:t>
            </a:r>
            <a:r>
              <a:rPr lang="pt-BR" sz="4000" b="1" i="1" dirty="0">
                <a:solidFill>
                  <a:srgbClr val="0070C0"/>
                </a:solidFill>
              </a:rPr>
              <a:t> over </a:t>
            </a:r>
            <a:r>
              <a:rPr lang="pt-BR" sz="4000" b="1" i="1" dirty="0" err="1">
                <a:solidFill>
                  <a:srgbClr val="0070C0"/>
                </a:solidFill>
              </a:rPr>
              <a:t>configuration</a:t>
            </a:r>
            <a:r>
              <a:rPr lang="pt-BR" sz="4000" dirty="0">
                <a:solidFill>
                  <a:srgbClr val="0070C0"/>
                </a:solidFill>
              </a:rPr>
              <a:t>.</a:t>
            </a:r>
            <a:r>
              <a:rPr lang="pt-BR" sz="4000" dirty="0"/>
              <a:t> Isto é, se seguirmos a convenção não precisamos de muitas configurações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87811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0"/>
            <a:ext cx="1095780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Como convenção, o </a:t>
            </a:r>
            <a:r>
              <a:rPr lang="pt-BR" sz="3600" dirty="0" err="1"/>
              <a:t>Maven</a:t>
            </a:r>
            <a:r>
              <a:rPr lang="pt-BR" sz="3600" dirty="0"/>
              <a:t> possui uma estrutura de diretórios para colocarmos nossas classes Java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/>
              <a:t>src</a:t>
            </a:r>
            <a:r>
              <a:rPr lang="pt-BR" sz="3600" dirty="0"/>
              <a:t>/</a:t>
            </a:r>
            <a:r>
              <a:rPr lang="pt-BR" sz="3600" dirty="0" err="1"/>
              <a:t>main</a:t>
            </a:r>
            <a:r>
              <a:rPr lang="pt-BR" sz="3600" dirty="0"/>
              <a:t>/</a:t>
            </a:r>
            <a:r>
              <a:rPr lang="pt-BR" sz="3600" dirty="0" err="1"/>
              <a:t>java</a:t>
            </a:r>
            <a:endParaRPr lang="pt-BR" sz="3600" dirty="0"/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/>
              <a:t>src</a:t>
            </a:r>
            <a:r>
              <a:rPr lang="pt-BR" sz="3600" dirty="0"/>
              <a:t>/</a:t>
            </a:r>
            <a:r>
              <a:rPr lang="pt-BR" sz="3600" dirty="0" err="1"/>
              <a:t>main</a:t>
            </a:r>
            <a:r>
              <a:rPr lang="pt-BR" sz="3600" dirty="0"/>
              <a:t>/</a:t>
            </a:r>
            <a:r>
              <a:rPr lang="pt-BR" sz="3600" dirty="0" err="1"/>
              <a:t>resources</a:t>
            </a:r>
            <a:endParaRPr lang="pt-BR" sz="3600" dirty="0"/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/>
              <a:t>src</a:t>
            </a:r>
            <a:r>
              <a:rPr lang="pt-BR" sz="3600" dirty="0"/>
              <a:t>/</a:t>
            </a:r>
            <a:r>
              <a:rPr lang="pt-BR" sz="3600" dirty="0" err="1"/>
              <a:t>test</a:t>
            </a:r>
            <a:r>
              <a:rPr lang="pt-BR" sz="3600" dirty="0"/>
              <a:t>/</a:t>
            </a:r>
            <a:r>
              <a:rPr lang="pt-BR" sz="3600" dirty="0" err="1"/>
              <a:t>java</a:t>
            </a:r>
            <a:endParaRPr lang="pt-BR" sz="3600" dirty="0"/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/>
              <a:t>src</a:t>
            </a:r>
            <a:r>
              <a:rPr lang="pt-BR" sz="3600" dirty="0"/>
              <a:t>/</a:t>
            </a:r>
            <a:r>
              <a:rPr lang="pt-BR" sz="3600" dirty="0" err="1"/>
              <a:t>test</a:t>
            </a:r>
            <a:r>
              <a:rPr lang="pt-BR" sz="3600" dirty="0"/>
              <a:t>/</a:t>
            </a:r>
            <a:r>
              <a:rPr lang="pt-BR" sz="3600" dirty="0" err="1"/>
              <a:t>resources</a:t>
            </a:r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Os “</a:t>
            </a:r>
            <a:r>
              <a:rPr lang="pt-BR" sz="3600" dirty="0" err="1"/>
              <a:t>resources</a:t>
            </a:r>
            <a:r>
              <a:rPr lang="pt-BR" sz="3600" dirty="0"/>
              <a:t>” podem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ser arquivos de configurações: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log4j (</a:t>
            </a:r>
            <a:r>
              <a:rPr lang="pt-BR" sz="3600" dirty="0" err="1"/>
              <a:t>Logger</a:t>
            </a:r>
            <a:r>
              <a:rPr lang="pt-BR" sz="3600" dirty="0"/>
              <a:t>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/>
              <a:t>persistence</a:t>
            </a:r>
            <a:r>
              <a:rPr lang="pt-BR" sz="3600" dirty="0"/>
              <a:t> (JPA)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58261-1477-0840-B3EE-1B30C4257366}"/>
              </a:ext>
            </a:extLst>
          </p:cNvPr>
          <p:cNvSpPr/>
          <p:nvPr/>
        </p:nvSpPr>
        <p:spPr>
          <a:xfrm>
            <a:off x="1081479" y="1129274"/>
            <a:ext cx="4345098" cy="5757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8014E-5BBE-DA42-BC7F-7AFCD6E35164}"/>
              </a:ext>
            </a:extLst>
          </p:cNvPr>
          <p:cNvSpPr txBox="1"/>
          <p:nvPr/>
        </p:nvSpPr>
        <p:spPr>
          <a:xfrm>
            <a:off x="7152960" y="978717"/>
            <a:ext cx="421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Colocaremos nosso código principal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C58F6F-EBAB-4B44-AC6A-A3805D518AC8}"/>
              </a:ext>
            </a:extLst>
          </p:cNvPr>
          <p:cNvCxnSpPr>
            <a:cxnSpLocks/>
          </p:cNvCxnSpPr>
          <p:nvPr/>
        </p:nvCxnSpPr>
        <p:spPr>
          <a:xfrm flipH="1">
            <a:off x="5627325" y="1442183"/>
            <a:ext cx="1628725" cy="9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D18FB2C-D639-3845-B95E-14EE511B6069}"/>
              </a:ext>
            </a:extLst>
          </p:cNvPr>
          <p:cNvSpPr/>
          <p:nvPr/>
        </p:nvSpPr>
        <p:spPr>
          <a:xfrm>
            <a:off x="1081479" y="2328221"/>
            <a:ext cx="4345098" cy="5757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748F21-93AB-6242-B169-3E14FD655DCC}"/>
              </a:ext>
            </a:extLst>
          </p:cNvPr>
          <p:cNvCxnSpPr>
            <a:cxnSpLocks/>
          </p:cNvCxnSpPr>
          <p:nvPr/>
        </p:nvCxnSpPr>
        <p:spPr>
          <a:xfrm flipH="1">
            <a:off x="5627325" y="2641130"/>
            <a:ext cx="1628725" cy="9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BB544F-E90E-804E-A7BA-7AA9A51F642A}"/>
              </a:ext>
            </a:extLst>
          </p:cNvPr>
          <p:cNvSpPr txBox="1"/>
          <p:nvPr/>
        </p:nvSpPr>
        <p:spPr>
          <a:xfrm>
            <a:off x="7150692" y="2200589"/>
            <a:ext cx="421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Colocaremos nosso código de teste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007CE-66E1-414E-BD7B-2593328F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28" y="3200399"/>
            <a:ext cx="3922767" cy="32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36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2"/>
            <a:ext cx="1178418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É assim que usamos o </a:t>
            </a:r>
            <a:r>
              <a:rPr lang="pt-BR" sz="4000" dirty="0" err="1">
                <a:solidFill>
                  <a:srgbClr val="0070C0"/>
                </a:solidFill>
              </a:rPr>
              <a:t>Maven</a:t>
            </a:r>
            <a:r>
              <a:rPr lang="pt-BR" sz="4000" dirty="0">
                <a:solidFill>
                  <a:srgbClr val="0070C0"/>
                </a:solidFill>
              </a:rPr>
              <a:t> para gerenciar as dependências!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</p:txBody>
      </p:sp>
      <p:pic>
        <p:nvPicPr>
          <p:cNvPr id="2052" name="Picture 4" descr="Brent Rambo | Brent Rambo | Know Your Meme">
            <a:extLst>
              <a:ext uri="{FF2B5EF4-FFF2-40B4-BE49-F238E27FC236}">
                <a16:creationId xmlns:a16="http://schemas.microsoft.com/office/drawing/2014/main" id="{6E8741DC-08D0-556A-56D0-F9D94CE7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961268"/>
            <a:ext cx="5065087" cy="379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7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4452731" y="-1063487"/>
            <a:ext cx="28525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E a build?</a:t>
            </a:r>
          </a:p>
        </p:txBody>
      </p:sp>
    </p:spTree>
    <p:extLst>
      <p:ext uri="{BB962C8B-B14F-4D97-AF65-F5344CB8AC3E}">
        <p14:creationId xmlns:p14="http://schemas.microsoft.com/office/powerpoint/2010/main" val="244598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222330" y="284560"/>
            <a:ext cx="104324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Você pode fazer o download dessas bibliotecas uma por uma.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E se alguma é atualizada? Uma nova versão com melhorias. Será necessário fazer o download novamente.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BD045-6A2D-7846-B60C-30CDF8952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" r="2684" b="29430"/>
          <a:stretch/>
        </p:blipFill>
        <p:spPr>
          <a:xfrm>
            <a:off x="4423674" y="3794859"/>
            <a:ext cx="6718091" cy="272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52715" y="198661"/>
            <a:ext cx="119038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Sem nenhuma configuração adicional, com o comando: 	</a:t>
            </a:r>
            <a:r>
              <a:rPr lang="pt-BR" sz="4000" b="1" i="1" dirty="0" err="1">
                <a:solidFill>
                  <a:srgbClr val="0070C0"/>
                </a:solidFill>
              </a:rPr>
              <a:t>mvn</a:t>
            </a:r>
            <a:r>
              <a:rPr lang="pt-BR" sz="4000" b="1" i="1" dirty="0">
                <a:solidFill>
                  <a:srgbClr val="0070C0"/>
                </a:solidFill>
              </a:rPr>
              <a:t> </a:t>
            </a:r>
            <a:r>
              <a:rPr lang="pt-BR" sz="4000" b="1" i="1" dirty="0" err="1">
                <a:solidFill>
                  <a:srgbClr val="0070C0"/>
                </a:solidFill>
              </a:rPr>
              <a:t>package</a:t>
            </a:r>
            <a:r>
              <a:rPr lang="pt-BR" sz="4000" b="1" i="1" dirty="0"/>
              <a:t>, </a:t>
            </a:r>
            <a:r>
              <a:rPr lang="pt-BR" sz="4000" dirty="0"/>
              <a:t>o </a:t>
            </a:r>
            <a:r>
              <a:rPr lang="pt-BR" sz="4000" dirty="0" err="1"/>
              <a:t>Maven</a:t>
            </a:r>
            <a:r>
              <a:rPr lang="pt-BR" sz="4000" dirty="0"/>
              <a:t> irá:</a:t>
            </a:r>
            <a:endParaRPr lang="pt-BR" sz="4000" b="1" i="1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3200" dirty="0"/>
              <a:t> Compilar o projeto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3200" dirty="0"/>
              <a:t> Executar os testes de unidade (que estiverem em </a:t>
            </a:r>
            <a:r>
              <a:rPr lang="pt-BR" sz="3200" dirty="0" err="1"/>
              <a:t>src</a:t>
            </a:r>
            <a:r>
              <a:rPr lang="pt-BR" sz="3200" dirty="0"/>
              <a:t>/</a:t>
            </a:r>
            <a:r>
              <a:rPr lang="pt-BR" sz="3200" dirty="0" err="1"/>
              <a:t>main</a:t>
            </a:r>
            <a:r>
              <a:rPr lang="pt-BR" sz="3200" dirty="0"/>
              <a:t>/</a:t>
            </a:r>
            <a:r>
              <a:rPr lang="pt-BR" sz="3200" dirty="0" err="1"/>
              <a:t>test</a:t>
            </a:r>
            <a:r>
              <a:rPr lang="pt-BR" sz="32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3200" dirty="0"/>
              <a:t> Gerar o </a:t>
            </a:r>
            <a:r>
              <a:rPr lang="pt-BR" sz="3200" dirty="0" err="1"/>
              <a:t>jar</a:t>
            </a:r>
            <a:r>
              <a:rPr lang="pt-BR" sz="3200" dirty="0"/>
              <a:t> (e colocar no diretório </a:t>
            </a:r>
            <a:r>
              <a:rPr lang="pt-BR" sz="3200" i="1" dirty="0" err="1"/>
              <a:t>target</a:t>
            </a:r>
            <a:r>
              <a:rPr lang="pt-BR" sz="3200" i="1" dirty="0"/>
              <a:t>, </a:t>
            </a:r>
            <a:r>
              <a:rPr lang="pt-BR" sz="3200" dirty="0"/>
              <a:t>mas não será um executável)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3200" dirty="0"/>
              <a:t> O comando deve ser executado na raiz</a:t>
            </a:r>
          </a:p>
        </p:txBody>
      </p:sp>
      <p:pic>
        <p:nvPicPr>
          <p:cNvPr id="4098" name="Picture 2" descr="Using git commands on Windows">
            <a:extLst>
              <a:ext uri="{FF2B5EF4-FFF2-40B4-BE49-F238E27FC236}">
                <a16:creationId xmlns:a16="http://schemas.microsoft.com/office/drawing/2014/main" id="{85CD2E6C-32B4-DF26-C46F-B937451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3" y="3252788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04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149958" y="302470"/>
            <a:ext cx="10957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O </a:t>
            </a:r>
            <a:r>
              <a:rPr lang="pt-BR" sz="4000" dirty="0" err="1"/>
              <a:t>Maven</a:t>
            </a:r>
            <a:r>
              <a:rPr lang="pt-BR" sz="4000" dirty="0"/>
              <a:t> possui integração com diversas </a:t>
            </a:r>
            <a:r>
              <a:rPr lang="pt-BR" sz="4000" dirty="0" err="1"/>
              <a:t>IDEs</a:t>
            </a:r>
            <a:r>
              <a:rPr lang="pt-BR" sz="4000" dirty="0"/>
              <a:t> e editor de texto para facilitar ainda mais seu uso.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3DFEF-7EC2-774E-A635-06FF3ECF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7" y="2481258"/>
            <a:ext cx="2861193" cy="286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6A226-3629-DC41-8303-D066B87D5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576" y="1978152"/>
            <a:ext cx="7797260" cy="183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F5D9B-6EFA-B249-A861-164A9487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331" y="4030251"/>
            <a:ext cx="2635381" cy="26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C5806D-F517-654B-A3EF-D7AB91F12974}"/>
              </a:ext>
            </a:extLst>
          </p:cNvPr>
          <p:cNvSpPr txBox="1"/>
          <p:nvPr/>
        </p:nvSpPr>
        <p:spPr>
          <a:xfrm>
            <a:off x="617096" y="401861"/>
            <a:ext cx="11574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Mas nada impede de utilizar o terminal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Durante o curso faremos uma abordagem híbrida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37D05-091C-B541-97FA-6215BF5B3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7" y="1619250"/>
            <a:ext cx="4826000" cy="36195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8A6140E-C649-C449-9580-E92381FDFD78}"/>
              </a:ext>
            </a:extLst>
          </p:cNvPr>
          <p:cNvSpPr/>
          <p:nvPr/>
        </p:nvSpPr>
        <p:spPr>
          <a:xfrm>
            <a:off x="5706533" y="3166533"/>
            <a:ext cx="2045670" cy="965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Using git commands on Windows">
            <a:extLst>
              <a:ext uri="{FF2B5EF4-FFF2-40B4-BE49-F238E27FC236}">
                <a16:creationId xmlns:a16="http://schemas.microsoft.com/office/drawing/2014/main" id="{BD8D78C1-46AA-8BB7-7E6F-BC600749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545" y="1751980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336128" y="5382809"/>
            <a:ext cx="1098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/>
              <a:t>Vamos criar um programa capaz de converter instâncias de músicas em JSON com os campos nome e duração.</a:t>
            </a:r>
            <a:endParaRPr lang="pt-BR" sz="2800" b="1" i="1" dirty="0"/>
          </a:p>
          <a:p>
            <a:endParaRPr lang="pt-BR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ADB3B-1CD7-2145-A1BD-E50DDB58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32" y="4106173"/>
            <a:ext cx="4318000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633ED3-B89B-C54B-8F98-D5BCCE1A2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86" y="837668"/>
            <a:ext cx="2241215" cy="224121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DFE5A51-70BB-FE44-8040-75A14114B4D9}"/>
              </a:ext>
            </a:extLst>
          </p:cNvPr>
          <p:cNvSpPr/>
          <p:nvPr/>
        </p:nvSpPr>
        <p:spPr>
          <a:xfrm>
            <a:off x="4789392" y="1434219"/>
            <a:ext cx="2176613" cy="1141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D12BA-F58C-EC42-ABCE-242EEA712745}"/>
              </a:ext>
            </a:extLst>
          </p:cNvPr>
          <p:cNvSpPr/>
          <p:nvPr/>
        </p:nvSpPr>
        <p:spPr>
          <a:xfrm>
            <a:off x="336128" y="11219"/>
            <a:ext cx="11414885" cy="39217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5 estrofes de músicas que farão você querer escutar a canção inteira">
            <a:extLst>
              <a:ext uri="{FF2B5EF4-FFF2-40B4-BE49-F238E27FC236}">
                <a16:creationId xmlns:a16="http://schemas.microsoft.com/office/drawing/2014/main" id="{4B65EFE3-2DBF-CB3D-64B5-117BEA83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5" y="633681"/>
            <a:ext cx="3980004" cy="2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2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A98AD8-6911-8D44-8D27-CBFEE9601971}"/>
              </a:ext>
            </a:extLst>
          </p:cNvPr>
          <p:cNvSpPr txBox="1"/>
          <p:nvPr/>
        </p:nvSpPr>
        <p:spPr>
          <a:xfrm>
            <a:off x="214008" y="219082"/>
            <a:ext cx="10778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JSON gerado!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B2030-2C24-414C-2F79-F1A013B97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40" y="1794802"/>
            <a:ext cx="4564320" cy="32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4B718-A216-274A-BD77-50B782A4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39" y="4764574"/>
            <a:ext cx="5356922" cy="1949920"/>
          </a:xfrm>
          <a:prstGeom prst="rect">
            <a:avLst/>
          </a:prstGeom>
        </p:spPr>
      </p:pic>
      <p:pic>
        <p:nvPicPr>
          <p:cNvPr id="3" name="Imagem 5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3A414A80-7E02-CA46-8539-71E3D051B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50000"/>
          <a:stretch/>
        </p:blipFill>
        <p:spPr>
          <a:xfrm>
            <a:off x="382503" y="21091"/>
            <a:ext cx="3314987" cy="3314987"/>
          </a:xfrm>
          <a:prstGeom prst="rect">
            <a:avLst/>
          </a:prstGeom>
        </p:spPr>
      </p:pic>
      <p:pic>
        <p:nvPicPr>
          <p:cNvPr id="4" name="Imagem 9" descr="Uma imagem contendo pessoa, celular, telefone, homem&#10;&#10;Descrição gerada automaticamente">
            <a:extLst>
              <a:ext uri="{FF2B5EF4-FFF2-40B4-BE49-F238E27FC236}">
                <a16:creationId xmlns:a16="http://schemas.microsoft.com/office/drawing/2014/main" id="{08430009-9B89-FF49-8099-A03BB3C83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0000"/>
          <a:stretch/>
        </p:blipFill>
        <p:spPr>
          <a:xfrm>
            <a:off x="382504" y="3543013"/>
            <a:ext cx="3314987" cy="3314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3EE6D-A8B0-E542-B19A-2816FD02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439" y="3672374"/>
            <a:ext cx="43180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E2B2A-1BD0-074C-8CB5-40D5569FB7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9" r="2684" b="29430"/>
          <a:stretch/>
        </p:blipFill>
        <p:spPr>
          <a:xfrm>
            <a:off x="4532951" y="206489"/>
            <a:ext cx="6508836" cy="264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AF1CD-7C3C-4040-AD64-EF3C20B5C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992" y="4077143"/>
            <a:ext cx="5117288" cy="17876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C7260B-BBF2-CA4D-B338-E6AAAAA4BE8E}"/>
              </a:ext>
            </a:extLst>
          </p:cNvPr>
          <p:cNvCxnSpPr/>
          <p:nvPr/>
        </p:nvCxnSpPr>
        <p:spPr>
          <a:xfrm>
            <a:off x="472032" y="3405056"/>
            <a:ext cx="11436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67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530692" y="2309207"/>
            <a:ext cx="1142608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Instalando </a:t>
            </a:r>
            <a:r>
              <a:rPr lang="pt-BR" sz="4400" dirty="0" err="1"/>
              <a:t>Maven</a:t>
            </a:r>
            <a:r>
              <a:rPr lang="pt-BR" sz="4400" dirty="0"/>
              <a:t> no Windows: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800" dirty="0"/>
              <a:t> Tutorial: </a:t>
            </a:r>
            <a:r>
              <a:rPr lang="pt-BR" sz="2800" dirty="0">
                <a:hlinkClick r:id="rId3"/>
              </a:rPr>
              <a:t>https://mkyong.com/maven/how-to-install-maven-in-windows/</a:t>
            </a:r>
            <a:endParaRPr lang="pt-BR" sz="28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800" dirty="0"/>
              <a:t> Necessário configurar JAVA_HOME e MAVEN_HOME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Instalando no Mac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4000" dirty="0" err="1"/>
              <a:t>brew</a:t>
            </a:r>
            <a:r>
              <a:rPr lang="pt-BR" sz="4000" dirty="0"/>
              <a:t> </a:t>
            </a:r>
            <a:r>
              <a:rPr lang="pt-BR" sz="4000" dirty="0" err="1"/>
              <a:t>install</a:t>
            </a:r>
            <a:r>
              <a:rPr lang="pt-BR" sz="4000" dirty="0"/>
              <a:t> </a:t>
            </a:r>
            <a:r>
              <a:rPr lang="pt-BR" sz="4000" dirty="0" err="1"/>
              <a:t>maven</a:t>
            </a:r>
            <a:endParaRPr lang="pt-BR" sz="4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/>
              <a:t> Instalando no Linux (</a:t>
            </a:r>
            <a:r>
              <a:rPr lang="pt-BR" sz="4000" dirty="0" err="1"/>
              <a:t>Ubuntu</a:t>
            </a:r>
            <a:r>
              <a:rPr lang="pt-BR" sz="4000" dirty="0"/>
              <a:t>/Debian)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</a:t>
            </a:r>
            <a:r>
              <a:rPr lang="pt-BR" sz="4000" dirty="0" err="1"/>
              <a:t>apt-get</a:t>
            </a:r>
            <a:r>
              <a:rPr lang="pt-BR" sz="4000" dirty="0"/>
              <a:t> </a:t>
            </a:r>
            <a:r>
              <a:rPr lang="pt-BR" sz="4000" dirty="0" err="1"/>
              <a:t>install</a:t>
            </a:r>
            <a:r>
              <a:rPr lang="pt-BR" sz="4000" dirty="0"/>
              <a:t> </a:t>
            </a:r>
            <a:r>
              <a:rPr lang="pt-BR" sz="4000" dirty="0" err="1"/>
              <a:t>maven</a:t>
            </a:r>
            <a:endParaRPr lang="pt-BR" sz="4000" dirty="0"/>
          </a:p>
          <a:p>
            <a:r>
              <a:rPr lang="pt-BR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233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86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Implementações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9A09A-9AB5-2D4C-9434-9593C8E45011}"/>
              </a:ext>
            </a:extLst>
          </p:cNvPr>
          <p:cNvSpPr txBox="1"/>
          <p:nvPr/>
        </p:nvSpPr>
        <p:spPr>
          <a:xfrm>
            <a:off x="1140292" y="2767280"/>
            <a:ext cx="915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https://github.com/chrislima-inatel/C214</a:t>
            </a:r>
          </a:p>
        </p:txBody>
      </p:sp>
      <p:pic>
        <p:nvPicPr>
          <p:cNvPr id="10" name="Picture 2" descr="Resultado de imagem para github icon">
            <a:extLst>
              <a:ext uri="{FF2B5EF4-FFF2-40B4-BE49-F238E27FC236}">
                <a16:creationId xmlns:a16="http://schemas.microsoft.com/office/drawing/2014/main" id="{B2C8EB79-6849-FC42-B5AC-544CC2EA2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85" y="3676973"/>
            <a:ext cx="2655815" cy="26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4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634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>
                <a:solidFill>
                  <a:srgbClr val="FF0000"/>
                </a:solidFill>
              </a:rPr>
              <a:t> E sua equipe? Alguém vai baixar a dependência </a:t>
            </a:r>
          </a:p>
          <a:p>
            <a:r>
              <a:rPr lang="pt-BR" sz="4000" dirty="0">
                <a:solidFill>
                  <a:srgbClr val="FF0000"/>
                </a:solidFill>
              </a:rPr>
              <a:t>nova e enviar por e-mail para os demais?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21D50-E06A-3742-A7DD-5EC8A0B4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09" y="1826004"/>
            <a:ext cx="11584677" cy="32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000" dirty="0">
                <a:solidFill>
                  <a:srgbClr val="FF0000"/>
                </a:solidFill>
              </a:rPr>
              <a:t> Ou pior.......vai usar pen-drive?</a:t>
            </a:r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3270B-956B-F346-9E3D-D8D7C840A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00" b="84600" l="7800" r="94000">
                        <a14:foregroundMark x1="11700" y1="62400" x2="11700" y2="62400"/>
                        <a14:foregroundMark x1="7800" y1="63300" x2="7800" y2="63300"/>
                        <a14:foregroundMark x1="78000" y1="16100" x2="78000" y2="16100"/>
                        <a14:foregroundMark x1="89600" y1="28500" x2="89600" y2="28500"/>
                        <a14:foregroundMark x1="94000" y1="29800" x2="94000" y2="29800"/>
                        <a14:foregroundMark x1="42900" y1="78200" x2="42900" y2="78200"/>
                        <a14:foregroundMark x1="42100" y1="78000" x2="42100" y2="78000"/>
                        <a14:foregroundMark x1="33000" y1="82600" x2="33000" y2="82600"/>
                        <a14:foregroundMark x1="28100" y1="84600" x2="28100" y2="84600"/>
                      </a14:backgroundRemoval>
                    </a14:imgEffect>
                  </a14:imgLayer>
                </a14:imgProps>
              </a:ext>
            </a:extLst>
          </a:blip>
          <a:srcRect l="4525" t="11382" r="3116" b="10894"/>
          <a:stretch/>
        </p:blipFill>
        <p:spPr>
          <a:xfrm>
            <a:off x="6884360" y="1747643"/>
            <a:ext cx="4472151" cy="3763537"/>
          </a:xfrm>
          <a:prstGeom prst="rect">
            <a:avLst/>
          </a:prstGeom>
        </p:spPr>
      </p:pic>
      <p:pic>
        <p:nvPicPr>
          <p:cNvPr id="7" name="Picture 6" descr="A young person wearing a suit and tie&#10;&#10;Description automatically generated">
            <a:extLst>
              <a:ext uri="{FF2B5EF4-FFF2-40B4-BE49-F238E27FC236}">
                <a16:creationId xmlns:a16="http://schemas.microsoft.com/office/drawing/2014/main" id="{76912B7C-BE7A-7B4D-A284-44B31C63A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9" y="2062356"/>
            <a:ext cx="5596629" cy="3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1747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E pra fazer o </a:t>
            </a:r>
            <a:r>
              <a:rPr lang="pt-BR" sz="3600" i="1" dirty="0">
                <a:solidFill>
                  <a:srgbClr val="0070C0"/>
                </a:solidFill>
              </a:rPr>
              <a:t>build?</a:t>
            </a:r>
            <a:r>
              <a:rPr lang="pt-BR" sz="3600" b="1" dirty="0">
                <a:solidFill>
                  <a:srgbClr val="0070C0"/>
                </a:solidFill>
              </a:rPr>
              <a:t> </a:t>
            </a:r>
            <a:r>
              <a:rPr lang="pt-BR" sz="3600" dirty="0">
                <a:solidFill>
                  <a:srgbClr val="0070C0"/>
                </a:solidFill>
              </a:rPr>
              <a:t>Com todas essas dependências? 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3388657" y="1216744"/>
            <a:ext cx="5316653" cy="53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173314" y="247248"/>
            <a:ext cx="101136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200" dirty="0"/>
              <a:t> Build é o processo de </a:t>
            </a:r>
            <a:r>
              <a:rPr lang="pt-BR" sz="3200" dirty="0">
                <a:solidFill>
                  <a:srgbClr val="0070C0"/>
                </a:solidFill>
              </a:rPr>
              <a:t>geração do software como produto. </a:t>
            </a:r>
            <a:r>
              <a:rPr lang="pt-BR" sz="3200" dirty="0"/>
              <a:t>Envolve, geralmente, as etapas de: </a:t>
            </a:r>
            <a:r>
              <a:rPr lang="pt-BR" sz="3200" dirty="0">
                <a:solidFill>
                  <a:srgbClr val="0070C0"/>
                </a:solidFill>
              </a:rPr>
              <a:t>teste automatizado, compilação e empacotamento.</a:t>
            </a:r>
          </a:p>
          <a:p>
            <a:endParaRPr lang="pt-BR" sz="4000" dirty="0"/>
          </a:p>
          <a:p>
            <a:pPr marL="457200" indent="-457200">
              <a:buBlip>
                <a:blip r:embed="rId3"/>
              </a:buBlip>
            </a:pP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8" t="3605" r="3404" b="11057"/>
          <a:stretch/>
        </p:blipFill>
        <p:spPr>
          <a:xfrm>
            <a:off x="4043408" y="2185743"/>
            <a:ext cx="4105184" cy="41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7233172-9A80-BB41-81EE-D3A9CE49C747}"/>
              </a:ext>
            </a:extLst>
          </p:cNvPr>
          <p:cNvSpPr txBox="1"/>
          <p:nvPr/>
        </p:nvSpPr>
        <p:spPr>
          <a:xfrm>
            <a:off x="3945054" y="206514"/>
            <a:ext cx="78236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 Build – Fases para a construção do software: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Programas </a:t>
            </a:r>
            <a:r>
              <a:rPr lang="pt-BR" sz="4000" dirty="0">
                <a:solidFill>
                  <a:srgbClr val="0070C0"/>
                </a:solidFill>
              </a:rPr>
              <a:t>pequenos, apenas compilar é o suficiente!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Exemplo: “</a:t>
            </a:r>
            <a:r>
              <a:rPr lang="pt-BR" sz="4000" dirty="0" err="1"/>
              <a:t>Hello</a:t>
            </a:r>
            <a:r>
              <a:rPr lang="pt-BR" sz="4000" dirty="0"/>
              <a:t> World”</a:t>
            </a:r>
          </a:p>
          <a:p>
            <a:pPr lvl="2"/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4030F-00E9-C34D-B180-64688F4F0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3605" r="3404" b="11057"/>
          <a:stretch/>
        </p:blipFill>
        <p:spPr>
          <a:xfrm>
            <a:off x="697625" y="1355528"/>
            <a:ext cx="3724508" cy="375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8089DB-6FD5-0643-8901-9B8CD10B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905" y="4197836"/>
            <a:ext cx="4489909" cy="24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27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498C13-1983-4C33-BE91-F05FAAA938C6}"/>
</file>

<file path=customXml/itemProps2.xml><?xml version="1.0" encoding="utf-8"?>
<ds:datastoreItem xmlns:ds="http://schemas.openxmlformats.org/officeDocument/2006/customXml" ds:itemID="{87722543-C22A-4BD1-99BE-ADEADC375D0B}"/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1213</Words>
  <Application>Microsoft Office PowerPoint</Application>
  <PresentationFormat>Widescreen</PresentationFormat>
  <Paragraphs>195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Tema do Office</vt:lpstr>
      <vt:lpstr>                         C214 – Engenharia de Software   Gerência de Dependências e Automatização da Build com Maven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Complementar</vt:lpstr>
      <vt:lpstr>Implementações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C204 – Engenharia de Software   Automação da Compilação com Maven</dc:title>
  <dc:creator>Chris Lima</dc:creator>
  <cp:lastModifiedBy>Chris Lima</cp:lastModifiedBy>
  <cp:revision>7</cp:revision>
  <cp:lastPrinted>2020-08-03T20:08:37Z</cp:lastPrinted>
  <dcterms:created xsi:type="dcterms:W3CDTF">2020-07-16T21:09:51Z</dcterms:created>
  <dcterms:modified xsi:type="dcterms:W3CDTF">2023-02-12T12:46:24Z</dcterms:modified>
</cp:coreProperties>
</file>